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4" r:id="rId4"/>
    <p:sldId id="265" r:id="rId5"/>
    <p:sldId id="266" r:id="rId6"/>
    <p:sldId id="272" r:id="rId7"/>
    <p:sldId id="259" r:id="rId8"/>
    <p:sldId id="267" r:id="rId9"/>
    <p:sldId id="260" r:id="rId10"/>
    <p:sldId id="268" r:id="rId11"/>
    <p:sldId id="261" r:id="rId12"/>
    <p:sldId id="276" r:id="rId13"/>
    <p:sldId id="277" r:id="rId14"/>
    <p:sldId id="273" r:id="rId15"/>
    <p:sldId id="274" r:id="rId16"/>
    <p:sldId id="275" r:id="rId17"/>
    <p:sldId id="269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2A"/>
    <a:srgbClr val="2A2A3A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9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14" y="1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528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413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43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005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028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135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683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851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448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323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651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111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000717" y="1873735"/>
            <a:ext cx="5793653" cy="3398411"/>
            <a:chOff x="3000717" y="1873735"/>
            <a:chExt cx="5793653" cy="3398411"/>
          </a:xfrm>
        </p:grpSpPr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012454" y="3554283"/>
              <a:ext cx="324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/>
            <p:cNvGrpSpPr/>
            <p:nvPr/>
          </p:nvGrpSpPr>
          <p:grpSpPr>
            <a:xfrm>
              <a:off x="3641979" y="2072152"/>
              <a:ext cx="4920996" cy="2795122"/>
              <a:chOff x="3689604" y="2072152"/>
              <a:chExt cx="4920996" cy="2795122"/>
            </a:xfrm>
          </p:grpSpPr>
          <p:sp>
            <p:nvSpPr>
              <p:cNvPr id="45" name="자유형 44">
                <a:extLst>
                  <a:ext uri="{FF2B5EF4-FFF2-40B4-BE49-F238E27FC236}">
                    <a16:creationId xmlns:a16="http://schemas.microsoft.com/office/drawing/2014/main" id="{CC8319A3-25D5-4A01-979B-B8BE28EA283A}"/>
                  </a:ext>
                </a:extLst>
              </p:cNvPr>
              <p:cNvSpPr/>
              <p:nvPr/>
            </p:nvSpPr>
            <p:spPr>
              <a:xfrm>
                <a:off x="6875479" y="2181225"/>
                <a:ext cx="1474770" cy="381000"/>
              </a:xfrm>
              <a:custGeom>
                <a:avLst/>
                <a:gdLst>
                  <a:gd name="connsiteX0" fmla="*/ 167687 w 2044446"/>
                  <a:gd name="connsiteY0" fmla="*/ 0 h 528173"/>
                  <a:gd name="connsiteX1" fmla="*/ 1447680 w 2044446"/>
                  <a:gd name="connsiteY1" fmla="*/ 0 h 528173"/>
                  <a:gd name="connsiteX2" fmla="*/ 1566253 w 2044446"/>
                  <a:gd name="connsiteY2" fmla="*/ 49114 h 528173"/>
                  <a:gd name="connsiteX3" fmla="*/ 1569410 w 2044446"/>
                  <a:gd name="connsiteY3" fmla="*/ 53798 h 528173"/>
                  <a:gd name="connsiteX4" fmla="*/ 1582763 w 2044446"/>
                  <a:gd name="connsiteY4" fmla="*/ 62664 h 528173"/>
                  <a:gd name="connsiteX5" fmla="*/ 1848245 w 2044446"/>
                  <a:gd name="connsiteY5" fmla="*/ 328147 h 528173"/>
                  <a:gd name="connsiteX6" fmla="*/ 1851037 w 2044446"/>
                  <a:gd name="connsiteY6" fmla="*/ 328147 h 528173"/>
                  <a:gd name="connsiteX7" fmla="*/ 1859298 w 2044446"/>
                  <a:gd name="connsiteY7" fmla="*/ 340400 h 528173"/>
                  <a:gd name="connsiteX8" fmla="*/ 1890296 w 2044446"/>
                  <a:gd name="connsiteY8" fmla="*/ 361299 h 528173"/>
                  <a:gd name="connsiteX9" fmla="*/ 1902953 w 2044446"/>
                  <a:gd name="connsiteY9" fmla="*/ 363854 h 528173"/>
                  <a:gd name="connsiteX10" fmla="*/ 2044446 w 2044446"/>
                  <a:gd name="connsiteY10" fmla="*/ 363854 h 528173"/>
                  <a:gd name="connsiteX11" fmla="*/ 2044446 w 2044446"/>
                  <a:gd name="connsiteY11" fmla="*/ 528173 h 528173"/>
                  <a:gd name="connsiteX12" fmla="*/ 0 w 2044446"/>
                  <a:gd name="connsiteY12" fmla="*/ 528173 h 528173"/>
                  <a:gd name="connsiteX13" fmla="*/ 0 w 2044446"/>
                  <a:gd name="connsiteY13" fmla="*/ 448803 h 528173"/>
                  <a:gd name="connsiteX14" fmla="*/ 0 w 2044446"/>
                  <a:gd name="connsiteY14" fmla="*/ 419322 h 528173"/>
                  <a:gd name="connsiteX15" fmla="*/ 0 w 2044446"/>
                  <a:gd name="connsiteY15" fmla="*/ 167687 h 528173"/>
                  <a:gd name="connsiteX16" fmla="*/ 167687 w 2044446"/>
                  <a:gd name="connsiteY16" fmla="*/ 0 h 528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44446" h="528173">
                    <a:moveTo>
                      <a:pt x="167687" y="0"/>
                    </a:moveTo>
                    <a:lnTo>
                      <a:pt x="1447680" y="0"/>
                    </a:lnTo>
                    <a:cubicBezTo>
                      <a:pt x="1493986" y="0"/>
                      <a:pt x="1535908" y="18769"/>
                      <a:pt x="1566253" y="49114"/>
                    </a:cubicBezTo>
                    <a:lnTo>
                      <a:pt x="1569410" y="53798"/>
                    </a:lnTo>
                    <a:lnTo>
                      <a:pt x="1582763" y="62664"/>
                    </a:lnTo>
                    <a:lnTo>
                      <a:pt x="1848245" y="328147"/>
                    </a:lnTo>
                    <a:lnTo>
                      <a:pt x="1851037" y="328147"/>
                    </a:lnTo>
                    <a:lnTo>
                      <a:pt x="1859298" y="340400"/>
                    </a:lnTo>
                    <a:cubicBezTo>
                      <a:pt x="1868122" y="349224"/>
                      <a:pt x="1878629" y="356364"/>
                      <a:pt x="1890296" y="361299"/>
                    </a:cubicBezTo>
                    <a:lnTo>
                      <a:pt x="1902953" y="363854"/>
                    </a:lnTo>
                    <a:lnTo>
                      <a:pt x="2044446" y="363854"/>
                    </a:lnTo>
                    <a:lnTo>
                      <a:pt x="2044446" y="528173"/>
                    </a:lnTo>
                    <a:lnTo>
                      <a:pt x="0" y="528173"/>
                    </a:lnTo>
                    <a:lnTo>
                      <a:pt x="0" y="448803"/>
                    </a:lnTo>
                    <a:lnTo>
                      <a:pt x="0" y="419322"/>
                    </a:lnTo>
                    <a:lnTo>
                      <a:pt x="0" y="167687"/>
                    </a:lnTo>
                    <a:cubicBezTo>
                      <a:pt x="0" y="75076"/>
                      <a:pt x="75076" y="0"/>
                      <a:pt x="167687" y="0"/>
                    </a:cubicBezTo>
                    <a:close/>
                  </a:path>
                </a:pathLst>
              </a:custGeom>
              <a:solidFill>
                <a:srgbClr val="0F111D"/>
              </a:solidFill>
              <a:ln w="19050"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자유형 43">
                <a:extLst>
                  <a:ext uri="{FF2B5EF4-FFF2-40B4-BE49-F238E27FC236}">
                    <a16:creationId xmlns:a16="http://schemas.microsoft.com/office/drawing/2014/main" id="{CC8319A3-25D5-4A01-979B-B8BE28EA283A}"/>
                  </a:ext>
                </a:extLst>
              </p:cNvPr>
              <p:cNvSpPr/>
              <p:nvPr/>
            </p:nvSpPr>
            <p:spPr>
              <a:xfrm>
                <a:off x="5966754" y="2181225"/>
                <a:ext cx="1474770" cy="381000"/>
              </a:xfrm>
              <a:custGeom>
                <a:avLst/>
                <a:gdLst>
                  <a:gd name="connsiteX0" fmla="*/ 167687 w 2044446"/>
                  <a:gd name="connsiteY0" fmla="*/ 0 h 528173"/>
                  <a:gd name="connsiteX1" fmla="*/ 1447680 w 2044446"/>
                  <a:gd name="connsiteY1" fmla="*/ 0 h 528173"/>
                  <a:gd name="connsiteX2" fmla="*/ 1566253 w 2044446"/>
                  <a:gd name="connsiteY2" fmla="*/ 49114 h 528173"/>
                  <a:gd name="connsiteX3" fmla="*/ 1569410 w 2044446"/>
                  <a:gd name="connsiteY3" fmla="*/ 53798 h 528173"/>
                  <a:gd name="connsiteX4" fmla="*/ 1582763 w 2044446"/>
                  <a:gd name="connsiteY4" fmla="*/ 62664 h 528173"/>
                  <a:gd name="connsiteX5" fmla="*/ 1848245 w 2044446"/>
                  <a:gd name="connsiteY5" fmla="*/ 328147 h 528173"/>
                  <a:gd name="connsiteX6" fmla="*/ 1851037 w 2044446"/>
                  <a:gd name="connsiteY6" fmla="*/ 328147 h 528173"/>
                  <a:gd name="connsiteX7" fmla="*/ 1859298 w 2044446"/>
                  <a:gd name="connsiteY7" fmla="*/ 340400 h 528173"/>
                  <a:gd name="connsiteX8" fmla="*/ 1890296 w 2044446"/>
                  <a:gd name="connsiteY8" fmla="*/ 361299 h 528173"/>
                  <a:gd name="connsiteX9" fmla="*/ 1902953 w 2044446"/>
                  <a:gd name="connsiteY9" fmla="*/ 363854 h 528173"/>
                  <a:gd name="connsiteX10" fmla="*/ 2044446 w 2044446"/>
                  <a:gd name="connsiteY10" fmla="*/ 363854 h 528173"/>
                  <a:gd name="connsiteX11" fmla="*/ 2044446 w 2044446"/>
                  <a:gd name="connsiteY11" fmla="*/ 528173 h 528173"/>
                  <a:gd name="connsiteX12" fmla="*/ 0 w 2044446"/>
                  <a:gd name="connsiteY12" fmla="*/ 528173 h 528173"/>
                  <a:gd name="connsiteX13" fmla="*/ 0 w 2044446"/>
                  <a:gd name="connsiteY13" fmla="*/ 448803 h 528173"/>
                  <a:gd name="connsiteX14" fmla="*/ 0 w 2044446"/>
                  <a:gd name="connsiteY14" fmla="*/ 419322 h 528173"/>
                  <a:gd name="connsiteX15" fmla="*/ 0 w 2044446"/>
                  <a:gd name="connsiteY15" fmla="*/ 167687 h 528173"/>
                  <a:gd name="connsiteX16" fmla="*/ 167687 w 2044446"/>
                  <a:gd name="connsiteY16" fmla="*/ 0 h 528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44446" h="528173">
                    <a:moveTo>
                      <a:pt x="167687" y="0"/>
                    </a:moveTo>
                    <a:lnTo>
                      <a:pt x="1447680" y="0"/>
                    </a:lnTo>
                    <a:cubicBezTo>
                      <a:pt x="1493986" y="0"/>
                      <a:pt x="1535908" y="18769"/>
                      <a:pt x="1566253" y="49114"/>
                    </a:cubicBezTo>
                    <a:lnTo>
                      <a:pt x="1569410" y="53798"/>
                    </a:lnTo>
                    <a:lnTo>
                      <a:pt x="1582763" y="62664"/>
                    </a:lnTo>
                    <a:lnTo>
                      <a:pt x="1848245" y="328147"/>
                    </a:lnTo>
                    <a:lnTo>
                      <a:pt x="1851037" y="328147"/>
                    </a:lnTo>
                    <a:lnTo>
                      <a:pt x="1859298" y="340400"/>
                    </a:lnTo>
                    <a:cubicBezTo>
                      <a:pt x="1868122" y="349224"/>
                      <a:pt x="1878629" y="356364"/>
                      <a:pt x="1890296" y="361299"/>
                    </a:cubicBezTo>
                    <a:lnTo>
                      <a:pt x="1902953" y="363854"/>
                    </a:lnTo>
                    <a:lnTo>
                      <a:pt x="2044446" y="363854"/>
                    </a:lnTo>
                    <a:lnTo>
                      <a:pt x="2044446" y="528173"/>
                    </a:lnTo>
                    <a:lnTo>
                      <a:pt x="0" y="528173"/>
                    </a:lnTo>
                    <a:lnTo>
                      <a:pt x="0" y="448803"/>
                    </a:lnTo>
                    <a:lnTo>
                      <a:pt x="0" y="419322"/>
                    </a:lnTo>
                    <a:lnTo>
                      <a:pt x="0" y="167687"/>
                    </a:lnTo>
                    <a:cubicBezTo>
                      <a:pt x="0" y="75076"/>
                      <a:pt x="75076" y="0"/>
                      <a:pt x="167687" y="0"/>
                    </a:cubicBezTo>
                    <a:close/>
                  </a:path>
                </a:pathLst>
              </a:custGeom>
              <a:solidFill>
                <a:srgbClr val="0F111D"/>
              </a:solidFill>
              <a:ln w="19050"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자유형 42">
                <a:extLst>
                  <a:ext uri="{FF2B5EF4-FFF2-40B4-BE49-F238E27FC236}">
                    <a16:creationId xmlns:a16="http://schemas.microsoft.com/office/drawing/2014/main" id="{CC8319A3-25D5-4A01-979B-B8BE28EA283A}"/>
                  </a:ext>
                </a:extLst>
              </p:cNvPr>
              <p:cNvSpPr/>
              <p:nvPr/>
            </p:nvSpPr>
            <p:spPr>
              <a:xfrm>
                <a:off x="5127879" y="2181225"/>
                <a:ext cx="1474770" cy="381000"/>
              </a:xfrm>
              <a:custGeom>
                <a:avLst/>
                <a:gdLst>
                  <a:gd name="connsiteX0" fmla="*/ 167687 w 2044446"/>
                  <a:gd name="connsiteY0" fmla="*/ 0 h 528173"/>
                  <a:gd name="connsiteX1" fmla="*/ 1447680 w 2044446"/>
                  <a:gd name="connsiteY1" fmla="*/ 0 h 528173"/>
                  <a:gd name="connsiteX2" fmla="*/ 1566253 w 2044446"/>
                  <a:gd name="connsiteY2" fmla="*/ 49114 h 528173"/>
                  <a:gd name="connsiteX3" fmla="*/ 1569410 w 2044446"/>
                  <a:gd name="connsiteY3" fmla="*/ 53798 h 528173"/>
                  <a:gd name="connsiteX4" fmla="*/ 1582763 w 2044446"/>
                  <a:gd name="connsiteY4" fmla="*/ 62664 h 528173"/>
                  <a:gd name="connsiteX5" fmla="*/ 1848245 w 2044446"/>
                  <a:gd name="connsiteY5" fmla="*/ 328147 h 528173"/>
                  <a:gd name="connsiteX6" fmla="*/ 1851037 w 2044446"/>
                  <a:gd name="connsiteY6" fmla="*/ 328147 h 528173"/>
                  <a:gd name="connsiteX7" fmla="*/ 1859298 w 2044446"/>
                  <a:gd name="connsiteY7" fmla="*/ 340400 h 528173"/>
                  <a:gd name="connsiteX8" fmla="*/ 1890296 w 2044446"/>
                  <a:gd name="connsiteY8" fmla="*/ 361299 h 528173"/>
                  <a:gd name="connsiteX9" fmla="*/ 1902953 w 2044446"/>
                  <a:gd name="connsiteY9" fmla="*/ 363854 h 528173"/>
                  <a:gd name="connsiteX10" fmla="*/ 2044446 w 2044446"/>
                  <a:gd name="connsiteY10" fmla="*/ 363854 h 528173"/>
                  <a:gd name="connsiteX11" fmla="*/ 2044446 w 2044446"/>
                  <a:gd name="connsiteY11" fmla="*/ 528173 h 528173"/>
                  <a:gd name="connsiteX12" fmla="*/ 0 w 2044446"/>
                  <a:gd name="connsiteY12" fmla="*/ 528173 h 528173"/>
                  <a:gd name="connsiteX13" fmla="*/ 0 w 2044446"/>
                  <a:gd name="connsiteY13" fmla="*/ 448803 h 528173"/>
                  <a:gd name="connsiteX14" fmla="*/ 0 w 2044446"/>
                  <a:gd name="connsiteY14" fmla="*/ 419322 h 528173"/>
                  <a:gd name="connsiteX15" fmla="*/ 0 w 2044446"/>
                  <a:gd name="connsiteY15" fmla="*/ 167687 h 528173"/>
                  <a:gd name="connsiteX16" fmla="*/ 167687 w 2044446"/>
                  <a:gd name="connsiteY16" fmla="*/ 0 h 528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44446" h="528173">
                    <a:moveTo>
                      <a:pt x="167687" y="0"/>
                    </a:moveTo>
                    <a:lnTo>
                      <a:pt x="1447680" y="0"/>
                    </a:lnTo>
                    <a:cubicBezTo>
                      <a:pt x="1493986" y="0"/>
                      <a:pt x="1535908" y="18769"/>
                      <a:pt x="1566253" y="49114"/>
                    </a:cubicBezTo>
                    <a:lnTo>
                      <a:pt x="1569410" y="53798"/>
                    </a:lnTo>
                    <a:lnTo>
                      <a:pt x="1582763" y="62664"/>
                    </a:lnTo>
                    <a:lnTo>
                      <a:pt x="1848245" y="328147"/>
                    </a:lnTo>
                    <a:lnTo>
                      <a:pt x="1851037" y="328147"/>
                    </a:lnTo>
                    <a:lnTo>
                      <a:pt x="1859298" y="340400"/>
                    </a:lnTo>
                    <a:cubicBezTo>
                      <a:pt x="1868122" y="349224"/>
                      <a:pt x="1878629" y="356364"/>
                      <a:pt x="1890296" y="361299"/>
                    </a:cubicBezTo>
                    <a:lnTo>
                      <a:pt x="1902953" y="363854"/>
                    </a:lnTo>
                    <a:lnTo>
                      <a:pt x="2044446" y="363854"/>
                    </a:lnTo>
                    <a:lnTo>
                      <a:pt x="2044446" y="528173"/>
                    </a:lnTo>
                    <a:lnTo>
                      <a:pt x="0" y="528173"/>
                    </a:lnTo>
                    <a:lnTo>
                      <a:pt x="0" y="448803"/>
                    </a:lnTo>
                    <a:lnTo>
                      <a:pt x="0" y="419322"/>
                    </a:lnTo>
                    <a:lnTo>
                      <a:pt x="0" y="167687"/>
                    </a:lnTo>
                    <a:cubicBezTo>
                      <a:pt x="0" y="75076"/>
                      <a:pt x="75076" y="0"/>
                      <a:pt x="167687" y="0"/>
                    </a:cubicBezTo>
                    <a:close/>
                  </a:path>
                </a:pathLst>
              </a:custGeom>
              <a:solidFill>
                <a:srgbClr val="0F111D"/>
              </a:solidFill>
              <a:ln w="19050"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자유형 39">
                <a:extLst>
                  <a:ext uri="{FF2B5EF4-FFF2-40B4-BE49-F238E27FC236}">
                    <a16:creationId xmlns:a16="http://schemas.microsoft.com/office/drawing/2014/main" id="{CC8319A3-25D5-4A01-979B-B8BE28EA283A}"/>
                  </a:ext>
                </a:extLst>
              </p:cNvPr>
              <p:cNvSpPr/>
              <p:nvPr/>
            </p:nvSpPr>
            <p:spPr>
              <a:xfrm>
                <a:off x="3689604" y="2072152"/>
                <a:ext cx="4920996" cy="2795122"/>
              </a:xfrm>
              <a:custGeom>
                <a:avLst/>
                <a:gdLst>
                  <a:gd name="connsiteX0" fmla="*/ 167687 w 4920996"/>
                  <a:gd name="connsiteY0" fmla="*/ 0 h 2795122"/>
                  <a:gd name="connsiteX1" fmla="*/ 1447680 w 4920996"/>
                  <a:gd name="connsiteY1" fmla="*/ 0 h 2795122"/>
                  <a:gd name="connsiteX2" fmla="*/ 1566253 w 4920996"/>
                  <a:gd name="connsiteY2" fmla="*/ 49114 h 2795122"/>
                  <a:gd name="connsiteX3" fmla="*/ 1569410 w 4920996"/>
                  <a:gd name="connsiteY3" fmla="*/ 53798 h 2795122"/>
                  <a:gd name="connsiteX4" fmla="*/ 1582763 w 4920996"/>
                  <a:gd name="connsiteY4" fmla="*/ 62664 h 2795122"/>
                  <a:gd name="connsiteX5" fmla="*/ 1848245 w 4920996"/>
                  <a:gd name="connsiteY5" fmla="*/ 328147 h 2795122"/>
                  <a:gd name="connsiteX6" fmla="*/ 1851037 w 4920996"/>
                  <a:gd name="connsiteY6" fmla="*/ 328147 h 2795122"/>
                  <a:gd name="connsiteX7" fmla="*/ 1859298 w 4920996"/>
                  <a:gd name="connsiteY7" fmla="*/ 340400 h 2795122"/>
                  <a:gd name="connsiteX8" fmla="*/ 1890296 w 4920996"/>
                  <a:gd name="connsiteY8" fmla="*/ 361299 h 2795122"/>
                  <a:gd name="connsiteX9" fmla="*/ 1902953 w 4920996"/>
                  <a:gd name="connsiteY9" fmla="*/ 363854 h 2795122"/>
                  <a:gd name="connsiteX10" fmla="*/ 4836047 w 4920996"/>
                  <a:gd name="connsiteY10" fmla="*/ 363854 h 2795122"/>
                  <a:gd name="connsiteX11" fmla="*/ 4920996 w 4920996"/>
                  <a:gd name="connsiteY11" fmla="*/ 448803 h 2795122"/>
                  <a:gd name="connsiteX12" fmla="*/ 4920996 w 4920996"/>
                  <a:gd name="connsiteY12" fmla="*/ 2710173 h 2795122"/>
                  <a:gd name="connsiteX13" fmla="*/ 4836047 w 4920996"/>
                  <a:gd name="connsiteY13" fmla="*/ 2795122 h 2795122"/>
                  <a:gd name="connsiteX14" fmla="*/ 84949 w 4920996"/>
                  <a:gd name="connsiteY14" fmla="*/ 2795122 h 2795122"/>
                  <a:gd name="connsiteX15" fmla="*/ 0 w 4920996"/>
                  <a:gd name="connsiteY15" fmla="*/ 2710173 h 2795122"/>
                  <a:gd name="connsiteX16" fmla="*/ 0 w 4920996"/>
                  <a:gd name="connsiteY16" fmla="*/ 2509373 h 2795122"/>
                  <a:gd name="connsiteX17" fmla="*/ 0 w 4920996"/>
                  <a:gd name="connsiteY17" fmla="*/ 1300287 h 2795122"/>
                  <a:gd name="connsiteX18" fmla="*/ 0 w 4920996"/>
                  <a:gd name="connsiteY18" fmla="*/ 448803 h 2795122"/>
                  <a:gd name="connsiteX19" fmla="*/ 0 w 4920996"/>
                  <a:gd name="connsiteY19" fmla="*/ 419322 h 2795122"/>
                  <a:gd name="connsiteX20" fmla="*/ 0 w 4920996"/>
                  <a:gd name="connsiteY20" fmla="*/ 167687 h 2795122"/>
                  <a:gd name="connsiteX21" fmla="*/ 167687 w 4920996"/>
                  <a:gd name="connsiteY21" fmla="*/ 0 h 2795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920996" h="2795122">
                    <a:moveTo>
                      <a:pt x="167687" y="0"/>
                    </a:moveTo>
                    <a:lnTo>
                      <a:pt x="1447680" y="0"/>
                    </a:lnTo>
                    <a:cubicBezTo>
                      <a:pt x="1493986" y="0"/>
                      <a:pt x="1535908" y="18769"/>
                      <a:pt x="1566253" y="49114"/>
                    </a:cubicBezTo>
                    <a:lnTo>
                      <a:pt x="1569410" y="53798"/>
                    </a:lnTo>
                    <a:lnTo>
                      <a:pt x="1582763" y="62664"/>
                    </a:lnTo>
                    <a:lnTo>
                      <a:pt x="1848245" y="328147"/>
                    </a:lnTo>
                    <a:lnTo>
                      <a:pt x="1851037" y="328147"/>
                    </a:lnTo>
                    <a:lnTo>
                      <a:pt x="1859298" y="340400"/>
                    </a:lnTo>
                    <a:cubicBezTo>
                      <a:pt x="1868122" y="349224"/>
                      <a:pt x="1878629" y="356364"/>
                      <a:pt x="1890296" y="361299"/>
                    </a:cubicBezTo>
                    <a:lnTo>
                      <a:pt x="1902953" y="363854"/>
                    </a:lnTo>
                    <a:lnTo>
                      <a:pt x="4836047" y="363854"/>
                    </a:lnTo>
                    <a:cubicBezTo>
                      <a:pt x="4882963" y="363854"/>
                      <a:pt x="4920996" y="401887"/>
                      <a:pt x="4920996" y="448803"/>
                    </a:cubicBezTo>
                    <a:lnTo>
                      <a:pt x="4920996" y="2710173"/>
                    </a:lnTo>
                    <a:cubicBezTo>
                      <a:pt x="4920996" y="2757089"/>
                      <a:pt x="4882963" y="2795122"/>
                      <a:pt x="4836047" y="2795122"/>
                    </a:cubicBezTo>
                    <a:lnTo>
                      <a:pt x="84949" y="2795122"/>
                    </a:lnTo>
                    <a:cubicBezTo>
                      <a:pt x="38033" y="2795122"/>
                      <a:pt x="0" y="2757089"/>
                      <a:pt x="0" y="2710173"/>
                    </a:cubicBezTo>
                    <a:lnTo>
                      <a:pt x="0" y="2509373"/>
                    </a:lnTo>
                    <a:lnTo>
                      <a:pt x="0" y="1300287"/>
                    </a:lnTo>
                    <a:lnTo>
                      <a:pt x="0" y="448803"/>
                    </a:lnTo>
                    <a:lnTo>
                      <a:pt x="0" y="419322"/>
                    </a:lnTo>
                    <a:lnTo>
                      <a:pt x="0" y="167687"/>
                    </a:lnTo>
                    <a:cubicBezTo>
                      <a:pt x="0" y="75076"/>
                      <a:pt x="75076" y="0"/>
                      <a:pt x="167687" y="0"/>
                    </a:cubicBezTo>
                    <a:close/>
                  </a:path>
                </a:pathLst>
              </a:custGeom>
              <a:pattFill prst="lgGrid">
                <a:fgClr>
                  <a:srgbClr val="2A2A3A"/>
                </a:fgClr>
                <a:bgClr>
                  <a:srgbClr val="1E1E2A"/>
                </a:bgClr>
              </a:pattFill>
              <a:ln w="19050">
                <a:solidFill>
                  <a:srgbClr val="5D607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latinLnBrk="0">
                  <a:defRPr/>
                </a:pPr>
                <a:r>
                  <a:rPr lang="en-US" altLang="ko-KR" sz="3200" b="1" i="1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GREENTOPIA</a:t>
                </a:r>
              </a:p>
            </p:txBody>
          </p:sp>
        </p:grp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3388178" y="2066471"/>
              <a:ext cx="540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42158" y="3528844"/>
              <a:ext cx="324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18E4E4D2-E4FB-4B4B-A356-A503579FE9BB}"/>
                </a:ext>
              </a:extLst>
            </p:cNvPr>
            <p:cNvCxnSpPr>
              <a:cxnSpLocks/>
            </p:cNvCxnSpPr>
            <p:nvPr/>
          </p:nvCxnSpPr>
          <p:spPr>
            <a:xfrm>
              <a:off x="3394370" y="2436591"/>
              <a:ext cx="5400000" cy="0"/>
            </a:xfrm>
            <a:prstGeom prst="line">
              <a:avLst/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>
              <a:off x="3422613" y="2107814"/>
              <a:ext cx="114811" cy="288000"/>
              <a:chOff x="5822948" y="174296"/>
              <a:chExt cx="114811" cy="288000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2F80156-A063-4228-A19A-3ABCBBAFDD99}"/>
                </a:ext>
              </a:extLst>
            </p:cNvPr>
            <p:cNvSpPr txBox="1"/>
            <p:nvPr/>
          </p:nvSpPr>
          <p:spPr>
            <a:xfrm>
              <a:off x="3000717" y="2144768"/>
              <a:ext cx="45917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rgbClr val="424452"/>
                  </a:solidFill>
                </a:rPr>
                <a:t>0.8cm</a:t>
              </a:r>
              <a:endParaRPr lang="ko-KR" altLang="en-US" sz="800" dirty="0">
                <a:solidFill>
                  <a:srgbClr val="424452"/>
                </a:solidFill>
              </a:endParaRPr>
            </a:p>
          </p:txBody>
        </p:sp>
        <p:sp>
          <p:nvSpPr>
            <p:cNvPr id="55" name="원호 54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8479781" y="1978064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A137726-D958-4992-A6D3-C1A9174D8CF0}"/>
                </a:ext>
              </a:extLst>
            </p:cNvPr>
            <p:cNvSpPr txBox="1"/>
            <p:nvPr/>
          </p:nvSpPr>
          <p:spPr>
            <a:xfrm>
              <a:off x="8274004" y="1873735"/>
              <a:ext cx="35396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rgbClr val="424452"/>
                  </a:solidFill>
                </a:rPr>
                <a:t>90º</a:t>
              </a:r>
              <a:endParaRPr lang="ko-KR" altLang="en-US" sz="800" dirty="0">
                <a:solidFill>
                  <a:srgbClr val="424452"/>
                </a:solidFill>
              </a:endParaRP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3388178" y="4867274"/>
              <a:ext cx="540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2F80156-A063-4228-A19A-3ABCBBAFDD99}"/>
                </a:ext>
              </a:extLst>
            </p:cNvPr>
            <p:cNvSpPr txBox="1"/>
            <p:nvPr/>
          </p:nvSpPr>
          <p:spPr>
            <a:xfrm>
              <a:off x="5919129" y="5056702"/>
              <a:ext cx="57382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rgbClr val="424452"/>
                  </a:solidFill>
                </a:rPr>
                <a:t>13.7cm</a:t>
              </a:r>
              <a:endParaRPr lang="ko-KR" altLang="en-US" sz="800" dirty="0">
                <a:solidFill>
                  <a:srgbClr val="424452"/>
                </a:solidFill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 rot="16200000">
              <a:off x="6043708" y="2565189"/>
              <a:ext cx="114812" cy="4932000"/>
              <a:chOff x="5822947" y="174314"/>
              <a:chExt cx="114812" cy="4932000"/>
            </a:xfrm>
          </p:grpSpPr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414355" y="2640314"/>
                <a:ext cx="4932000" cy="0"/>
              </a:xfrm>
              <a:prstGeom prst="line">
                <a:avLst/>
              </a:prstGeom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7" y="5048475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72EA929-0F2F-4D8F-9680-80497520839A}"/>
              </a:ext>
            </a:extLst>
          </p:cNvPr>
          <p:cNvSpPr txBox="1"/>
          <p:nvPr/>
        </p:nvSpPr>
        <p:spPr>
          <a:xfrm>
            <a:off x="3768174" y="2143792"/>
            <a:ext cx="143754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900" kern="0" dirty="0" err="1">
                <a:solidFill>
                  <a:prstClr val="white"/>
                </a:solidFill>
              </a:rPr>
              <a:t>스마트팩토리</a:t>
            </a:r>
            <a:r>
              <a:rPr lang="ko-KR" altLang="en-US" sz="900" kern="0" dirty="0">
                <a:solidFill>
                  <a:prstClr val="white"/>
                </a:solidFill>
              </a:rPr>
              <a:t> 과정 </a:t>
            </a:r>
            <a:r>
              <a:rPr lang="en-US" altLang="ko-KR" sz="900" kern="0" dirty="0">
                <a:solidFill>
                  <a:prstClr val="white"/>
                </a:solidFill>
              </a:rPr>
              <a:t>3</a:t>
            </a:r>
            <a:r>
              <a:rPr lang="ko-KR" altLang="en-US" sz="900" kern="0" dirty="0">
                <a:solidFill>
                  <a:prstClr val="white"/>
                </a:solidFill>
              </a:rPr>
              <a:t>조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285861-F28B-4528-8E48-6FA412AF52D7}"/>
              </a:ext>
            </a:extLst>
          </p:cNvPr>
          <p:cNvSpPr txBox="1"/>
          <p:nvPr/>
        </p:nvSpPr>
        <p:spPr>
          <a:xfrm>
            <a:off x="5493876" y="2200079"/>
            <a:ext cx="63300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900" kern="0" dirty="0">
                <a:solidFill>
                  <a:prstClr val="white"/>
                </a:solidFill>
              </a:rPr>
              <a:t>이승욱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CF1B13-2003-4DCD-B7B2-7CA71CEBF482}"/>
              </a:ext>
            </a:extLst>
          </p:cNvPr>
          <p:cNvSpPr txBox="1"/>
          <p:nvPr/>
        </p:nvSpPr>
        <p:spPr>
          <a:xfrm>
            <a:off x="6381583" y="2200079"/>
            <a:ext cx="63300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900" kern="0" dirty="0" err="1">
                <a:solidFill>
                  <a:prstClr val="white"/>
                </a:solidFill>
              </a:rPr>
              <a:t>한광진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4AF529-4C02-4865-8580-E5098C2882D4}"/>
              </a:ext>
            </a:extLst>
          </p:cNvPr>
          <p:cNvSpPr txBox="1"/>
          <p:nvPr/>
        </p:nvSpPr>
        <p:spPr>
          <a:xfrm>
            <a:off x="7242087" y="2199200"/>
            <a:ext cx="63300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900" kern="0" dirty="0">
                <a:solidFill>
                  <a:prstClr val="white"/>
                </a:solidFill>
              </a:rPr>
              <a:t>이혜미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966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12858" y="-9525"/>
            <a:ext cx="12216858" cy="6876000"/>
            <a:chOff x="-12858" y="-9525"/>
            <a:chExt cx="12216858" cy="687600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38971F5-2DE8-4912-9F22-61E1B991F02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8A094D7-A3C3-4428-BC85-CBEB58D151F5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810822D-0E0E-49AB-9139-4064F2253368}"/>
                </a:ext>
              </a:extLst>
            </p:cNvPr>
            <p:cNvSpPr/>
            <p:nvPr/>
          </p:nvSpPr>
          <p:spPr>
            <a:xfrm>
              <a:off x="1784604" y="176677"/>
              <a:ext cx="1949196" cy="547223"/>
            </a:xfrm>
            <a:custGeom>
              <a:avLst/>
              <a:gdLst>
                <a:gd name="connsiteX0" fmla="*/ 167687 w 1949196"/>
                <a:gd name="connsiteY0" fmla="*/ 0 h 547223"/>
                <a:gd name="connsiteX1" fmla="*/ 1447680 w 1949196"/>
                <a:gd name="connsiteY1" fmla="*/ 0 h 547223"/>
                <a:gd name="connsiteX2" fmla="*/ 1566253 w 1949196"/>
                <a:gd name="connsiteY2" fmla="*/ 49114 h 547223"/>
                <a:gd name="connsiteX3" fmla="*/ 1569410 w 1949196"/>
                <a:gd name="connsiteY3" fmla="*/ 53798 h 547223"/>
                <a:gd name="connsiteX4" fmla="*/ 1582763 w 1949196"/>
                <a:gd name="connsiteY4" fmla="*/ 62665 h 547223"/>
                <a:gd name="connsiteX5" fmla="*/ 1772139 w 1949196"/>
                <a:gd name="connsiteY5" fmla="*/ 252040 h 547223"/>
                <a:gd name="connsiteX6" fmla="*/ 1777075 w 1949196"/>
                <a:gd name="connsiteY6" fmla="*/ 259361 h 547223"/>
                <a:gd name="connsiteX7" fmla="*/ 1871179 w 1949196"/>
                <a:gd name="connsiteY7" fmla="*/ 298340 h 547223"/>
                <a:gd name="connsiteX8" fmla="*/ 1949196 w 1949196"/>
                <a:gd name="connsiteY8" fmla="*/ 298340 h 547223"/>
                <a:gd name="connsiteX9" fmla="*/ 1949196 w 1949196"/>
                <a:gd name="connsiteY9" fmla="*/ 547223 h 547223"/>
                <a:gd name="connsiteX10" fmla="*/ 0 w 1949196"/>
                <a:gd name="connsiteY10" fmla="*/ 547223 h 547223"/>
                <a:gd name="connsiteX11" fmla="*/ 0 w 1949196"/>
                <a:gd name="connsiteY11" fmla="*/ 167687 h 547223"/>
                <a:gd name="connsiteX12" fmla="*/ 167687 w 1949196"/>
                <a:gd name="connsiteY12" fmla="*/ 0 h 54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9196" h="547223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949196" y="298340"/>
                  </a:lnTo>
                  <a:lnTo>
                    <a:pt x="1949196" y="547223"/>
                  </a:lnTo>
                  <a:lnTo>
                    <a:pt x="0" y="547223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solidFill>
              <a:srgbClr val="0F111D"/>
            </a:solidFill>
            <a:ln w="19050">
              <a:solidFill>
                <a:srgbClr val="4D505F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8E4E4D2-E4FB-4B4B-A356-A503579FE9BB}"/>
                </a:ext>
              </a:extLst>
            </p:cNvPr>
            <p:cNvCxnSpPr>
              <a:cxnSpLocks/>
            </p:cNvCxnSpPr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>
              <a:off x="11271248" y="174296"/>
              <a:ext cx="114811" cy="288000"/>
              <a:chOff x="5822948" y="174296"/>
              <a:chExt cx="114811" cy="288000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2F80156-A063-4228-A19A-3ABCBBAFDD99}"/>
                </a:ext>
              </a:extLst>
            </p:cNvPr>
            <p:cNvSpPr txBox="1"/>
            <p:nvPr/>
          </p:nvSpPr>
          <p:spPr>
            <a:xfrm>
              <a:off x="11353593" y="219304"/>
              <a:ext cx="57521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rgbClr val="424452"/>
                  </a:solidFill>
                </a:rPr>
                <a:t>0.8cm</a:t>
              </a:r>
              <a:endParaRPr lang="ko-KR" altLang="en-US" sz="800" dirty="0">
                <a:solidFill>
                  <a:srgbClr val="424452"/>
                </a:solidFill>
              </a:endParaRPr>
            </a:p>
          </p:txBody>
        </p: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137726-D958-4992-A6D3-C1A9174D8CF0}"/>
                </a:ext>
              </a:extLst>
            </p:cNvPr>
            <p:cNvSpPr txBox="1"/>
            <p:nvPr/>
          </p:nvSpPr>
          <p:spPr>
            <a:xfrm>
              <a:off x="11772401" y="307791"/>
              <a:ext cx="35396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rgbClr val="424452"/>
                  </a:solidFill>
                </a:rPr>
                <a:t>90º</a:t>
              </a:r>
              <a:endParaRPr lang="ko-KR" altLang="en-US" sz="800" dirty="0">
                <a:solidFill>
                  <a:srgbClr val="424452"/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FD413FF3-8040-4E72-9E65-75177523A909}"/>
                </a:ext>
              </a:extLst>
            </p:cNvPr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pattFill prst="lgGrid">
              <a:fgClr>
                <a:srgbClr val="2A2A3A"/>
              </a:fgClr>
              <a:bgClr>
                <a:srgbClr val="1E1E2A"/>
              </a:bgClr>
            </a:pattFill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3" name="원호 42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3508494" y="307607"/>
              <a:ext cx="169339" cy="169339"/>
            </a:xfrm>
            <a:prstGeom prst="arc">
              <a:avLst>
                <a:gd name="adj1" fmla="val 11793642"/>
                <a:gd name="adj2" fmla="val 3667096"/>
              </a:avLst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A137726-D958-4992-A6D3-C1A9174D8CF0}"/>
                </a:ext>
              </a:extLst>
            </p:cNvPr>
            <p:cNvSpPr txBox="1"/>
            <p:nvPr/>
          </p:nvSpPr>
          <p:spPr>
            <a:xfrm>
              <a:off x="3639192" y="262554"/>
              <a:ext cx="39786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rgbClr val="424452"/>
                  </a:solidFill>
                </a:rPr>
                <a:t>135º</a:t>
              </a:r>
              <a:endParaRPr lang="ko-KR" altLang="en-US" sz="800" dirty="0">
                <a:solidFill>
                  <a:srgbClr val="424452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72EA929-0F2F-4D8F-9680-80497520839A}"/>
              </a:ext>
            </a:extLst>
          </p:cNvPr>
          <p:cNvSpPr txBox="1"/>
          <p:nvPr/>
        </p:nvSpPr>
        <p:spPr>
          <a:xfrm>
            <a:off x="322736" y="584010"/>
            <a:ext cx="5716114" cy="591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아두이노</a:t>
            </a:r>
            <a:r>
              <a:rPr lang="ko-KR" altLang="en-US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회로도</a:t>
            </a:r>
            <a:endParaRPr lang="en-US" altLang="ko-KR" sz="2400" b="1" i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atinLnBrk="0">
              <a:lnSpc>
                <a:spcPct val="200000"/>
              </a:lnSpc>
              <a:defRPr/>
            </a:pPr>
            <a:r>
              <a:rPr lang="en-US" altLang="ko-KR" sz="500" kern="0" dirty="0">
                <a:solidFill>
                  <a:prstClr val="white"/>
                </a:solidFill>
              </a:rPr>
              <a:t>Enjoy your stylish business and campus life with BIZCAM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36CAA6-2D7B-F7F4-2B95-2E37665EC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" y="1295406"/>
            <a:ext cx="10347959" cy="497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39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12858" y="-9525"/>
            <a:ext cx="12216858" cy="6876000"/>
            <a:chOff x="-12858" y="-9525"/>
            <a:chExt cx="12216858" cy="687600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38971F5-2DE8-4912-9F22-61E1B991F02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8A094D7-A3C3-4428-BC85-CBEB58D151F5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810822D-0E0E-49AB-9139-4064F2253368}"/>
                </a:ext>
              </a:extLst>
            </p:cNvPr>
            <p:cNvSpPr/>
            <p:nvPr/>
          </p:nvSpPr>
          <p:spPr>
            <a:xfrm>
              <a:off x="1784604" y="176677"/>
              <a:ext cx="1949196" cy="547223"/>
            </a:xfrm>
            <a:custGeom>
              <a:avLst/>
              <a:gdLst>
                <a:gd name="connsiteX0" fmla="*/ 167687 w 1949196"/>
                <a:gd name="connsiteY0" fmla="*/ 0 h 547223"/>
                <a:gd name="connsiteX1" fmla="*/ 1447680 w 1949196"/>
                <a:gd name="connsiteY1" fmla="*/ 0 h 547223"/>
                <a:gd name="connsiteX2" fmla="*/ 1566253 w 1949196"/>
                <a:gd name="connsiteY2" fmla="*/ 49114 h 547223"/>
                <a:gd name="connsiteX3" fmla="*/ 1569410 w 1949196"/>
                <a:gd name="connsiteY3" fmla="*/ 53798 h 547223"/>
                <a:gd name="connsiteX4" fmla="*/ 1582763 w 1949196"/>
                <a:gd name="connsiteY4" fmla="*/ 62665 h 547223"/>
                <a:gd name="connsiteX5" fmla="*/ 1772139 w 1949196"/>
                <a:gd name="connsiteY5" fmla="*/ 252040 h 547223"/>
                <a:gd name="connsiteX6" fmla="*/ 1777075 w 1949196"/>
                <a:gd name="connsiteY6" fmla="*/ 259361 h 547223"/>
                <a:gd name="connsiteX7" fmla="*/ 1871179 w 1949196"/>
                <a:gd name="connsiteY7" fmla="*/ 298340 h 547223"/>
                <a:gd name="connsiteX8" fmla="*/ 1949196 w 1949196"/>
                <a:gd name="connsiteY8" fmla="*/ 298340 h 547223"/>
                <a:gd name="connsiteX9" fmla="*/ 1949196 w 1949196"/>
                <a:gd name="connsiteY9" fmla="*/ 547223 h 547223"/>
                <a:gd name="connsiteX10" fmla="*/ 0 w 1949196"/>
                <a:gd name="connsiteY10" fmla="*/ 547223 h 547223"/>
                <a:gd name="connsiteX11" fmla="*/ 0 w 1949196"/>
                <a:gd name="connsiteY11" fmla="*/ 167687 h 547223"/>
                <a:gd name="connsiteX12" fmla="*/ 167687 w 1949196"/>
                <a:gd name="connsiteY12" fmla="*/ 0 h 54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9196" h="547223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949196" y="298340"/>
                  </a:lnTo>
                  <a:lnTo>
                    <a:pt x="1949196" y="547223"/>
                  </a:lnTo>
                  <a:lnTo>
                    <a:pt x="0" y="547223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solidFill>
              <a:srgbClr val="0F111D"/>
            </a:solidFill>
            <a:ln w="19050">
              <a:solidFill>
                <a:srgbClr val="4D505F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8E4E4D2-E4FB-4B4B-A356-A503579FE9BB}"/>
                </a:ext>
              </a:extLst>
            </p:cNvPr>
            <p:cNvCxnSpPr>
              <a:cxnSpLocks/>
            </p:cNvCxnSpPr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>
              <a:off x="11271248" y="174296"/>
              <a:ext cx="114811" cy="288000"/>
              <a:chOff x="5822948" y="174296"/>
              <a:chExt cx="114811" cy="288000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2F80156-A063-4228-A19A-3ABCBBAFDD99}"/>
                </a:ext>
              </a:extLst>
            </p:cNvPr>
            <p:cNvSpPr txBox="1"/>
            <p:nvPr/>
          </p:nvSpPr>
          <p:spPr>
            <a:xfrm>
              <a:off x="11353593" y="219304"/>
              <a:ext cx="57521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rgbClr val="424452"/>
                  </a:solidFill>
                </a:rPr>
                <a:t>0.8cm</a:t>
              </a:r>
              <a:endParaRPr lang="ko-KR" altLang="en-US" sz="800" dirty="0">
                <a:solidFill>
                  <a:srgbClr val="424452"/>
                </a:solidFill>
              </a:endParaRPr>
            </a:p>
          </p:txBody>
        </p: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137726-D958-4992-A6D3-C1A9174D8CF0}"/>
                </a:ext>
              </a:extLst>
            </p:cNvPr>
            <p:cNvSpPr txBox="1"/>
            <p:nvPr/>
          </p:nvSpPr>
          <p:spPr>
            <a:xfrm>
              <a:off x="11772401" y="307791"/>
              <a:ext cx="35396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rgbClr val="424452"/>
                  </a:solidFill>
                </a:rPr>
                <a:t>90º</a:t>
              </a:r>
              <a:endParaRPr lang="ko-KR" altLang="en-US" sz="800" dirty="0">
                <a:solidFill>
                  <a:srgbClr val="424452"/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FD413FF3-8040-4E72-9E65-75177523A909}"/>
                </a:ext>
              </a:extLst>
            </p:cNvPr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pattFill prst="lgGrid">
              <a:fgClr>
                <a:srgbClr val="2A2A3A"/>
              </a:fgClr>
              <a:bgClr>
                <a:srgbClr val="1E1E2A"/>
              </a:bgClr>
            </a:pattFill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원호 42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3508494" y="307607"/>
              <a:ext cx="169339" cy="169339"/>
            </a:xfrm>
            <a:prstGeom prst="arc">
              <a:avLst>
                <a:gd name="adj1" fmla="val 11793642"/>
                <a:gd name="adj2" fmla="val 3667096"/>
              </a:avLst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A137726-D958-4992-A6D3-C1A9174D8CF0}"/>
                </a:ext>
              </a:extLst>
            </p:cNvPr>
            <p:cNvSpPr txBox="1"/>
            <p:nvPr/>
          </p:nvSpPr>
          <p:spPr>
            <a:xfrm>
              <a:off x="3639192" y="262554"/>
              <a:ext cx="39786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rgbClr val="424452"/>
                  </a:solidFill>
                </a:rPr>
                <a:t>135º</a:t>
              </a:r>
              <a:endParaRPr lang="ko-KR" altLang="en-US" sz="800" dirty="0">
                <a:solidFill>
                  <a:srgbClr val="424452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72EA929-0F2F-4D8F-9680-80497520839A}"/>
              </a:ext>
            </a:extLst>
          </p:cNvPr>
          <p:cNvSpPr txBox="1"/>
          <p:nvPr/>
        </p:nvSpPr>
        <p:spPr>
          <a:xfrm>
            <a:off x="322736" y="584010"/>
            <a:ext cx="5716114" cy="591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수행 과정</a:t>
            </a:r>
            <a:endParaRPr lang="en-US" altLang="ko-KR" sz="2400" b="1" i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atinLnBrk="0">
              <a:lnSpc>
                <a:spcPct val="200000"/>
              </a:lnSpc>
              <a:defRPr/>
            </a:pPr>
            <a:r>
              <a:rPr lang="en-US" altLang="ko-KR" sz="500" kern="0" dirty="0">
                <a:solidFill>
                  <a:prstClr val="white"/>
                </a:solidFill>
              </a:rPr>
              <a:t>Enjoy your stylish business and campus life with BIZCAM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62E752D-BEB6-45B2-A518-05BFDE3FE8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7846" y="2280424"/>
            <a:ext cx="3329347" cy="332934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CCA38DA-60E0-4F74-9871-B4AD047614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67193" y="2280423"/>
            <a:ext cx="3329347" cy="332934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D08A553-D035-4238-B0A2-6B76526DF4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06064" y="2280423"/>
            <a:ext cx="3329347" cy="332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47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12858" y="-9525"/>
            <a:ext cx="12216858" cy="6876000"/>
            <a:chOff x="-12858" y="-9525"/>
            <a:chExt cx="12216858" cy="687600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38971F5-2DE8-4912-9F22-61E1B991F02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8A094D7-A3C3-4428-BC85-CBEB58D151F5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810822D-0E0E-49AB-9139-4064F2253368}"/>
                </a:ext>
              </a:extLst>
            </p:cNvPr>
            <p:cNvSpPr/>
            <p:nvPr/>
          </p:nvSpPr>
          <p:spPr>
            <a:xfrm>
              <a:off x="1784604" y="176677"/>
              <a:ext cx="1949196" cy="547223"/>
            </a:xfrm>
            <a:custGeom>
              <a:avLst/>
              <a:gdLst>
                <a:gd name="connsiteX0" fmla="*/ 167687 w 1949196"/>
                <a:gd name="connsiteY0" fmla="*/ 0 h 547223"/>
                <a:gd name="connsiteX1" fmla="*/ 1447680 w 1949196"/>
                <a:gd name="connsiteY1" fmla="*/ 0 h 547223"/>
                <a:gd name="connsiteX2" fmla="*/ 1566253 w 1949196"/>
                <a:gd name="connsiteY2" fmla="*/ 49114 h 547223"/>
                <a:gd name="connsiteX3" fmla="*/ 1569410 w 1949196"/>
                <a:gd name="connsiteY3" fmla="*/ 53798 h 547223"/>
                <a:gd name="connsiteX4" fmla="*/ 1582763 w 1949196"/>
                <a:gd name="connsiteY4" fmla="*/ 62665 h 547223"/>
                <a:gd name="connsiteX5" fmla="*/ 1772139 w 1949196"/>
                <a:gd name="connsiteY5" fmla="*/ 252040 h 547223"/>
                <a:gd name="connsiteX6" fmla="*/ 1777075 w 1949196"/>
                <a:gd name="connsiteY6" fmla="*/ 259361 h 547223"/>
                <a:gd name="connsiteX7" fmla="*/ 1871179 w 1949196"/>
                <a:gd name="connsiteY7" fmla="*/ 298340 h 547223"/>
                <a:gd name="connsiteX8" fmla="*/ 1949196 w 1949196"/>
                <a:gd name="connsiteY8" fmla="*/ 298340 h 547223"/>
                <a:gd name="connsiteX9" fmla="*/ 1949196 w 1949196"/>
                <a:gd name="connsiteY9" fmla="*/ 547223 h 547223"/>
                <a:gd name="connsiteX10" fmla="*/ 0 w 1949196"/>
                <a:gd name="connsiteY10" fmla="*/ 547223 h 547223"/>
                <a:gd name="connsiteX11" fmla="*/ 0 w 1949196"/>
                <a:gd name="connsiteY11" fmla="*/ 167687 h 547223"/>
                <a:gd name="connsiteX12" fmla="*/ 167687 w 1949196"/>
                <a:gd name="connsiteY12" fmla="*/ 0 h 54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9196" h="547223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949196" y="298340"/>
                  </a:lnTo>
                  <a:lnTo>
                    <a:pt x="1949196" y="547223"/>
                  </a:lnTo>
                  <a:lnTo>
                    <a:pt x="0" y="547223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solidFill>
              <a:srgbClr val="0F111D"/>
            </a:solidFill>
            <a:ln w="19050">
              <a:solidFill>
                <a:srgbClr val="4D505F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8E4E4D2-E4FB-4B4B-A356-A503579FE9BB}"/>
                </a:ext>
              </a:extLst>
            </p:cNvPr>
            <p:cNvCxnSpPr>
              <a:cxnSpLocks/>
            </p:cNvCxnSpPr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>
              <a:off x="11271248" y="174296"/>
              <a:ext cx="114811" cy="288000"/>
              <a:chOff x="5822948" y="174296"/>
              <a:chExt cx="114811" cy="288000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2F80156-A063-4228-A19A-3ABCBBAFDD99}"/>
                </a:ext>
              </a:extLst>
            </p:cNvPr>
            <p:cNvSpPr txBox="1"/>
            <p:nvPr/>
          </p:nvSpPr>
          <p:spPr>
            <a:xfrm>
              <a:off x="11353593" y="219304"/>
              <a:ext cx="57521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rgbClr val="424452"/>
                  </a:solidFill>
                </a:rPr>
                <a:t>0.8cm</a:t>
              </a:r>
              <a:endParaRPr lang="ko-KR" altLang="en-US" sz="800" dirty="0">
                <a:solidFill>
                  <a:srgbClr val="424452"/>
                </a:solidFill>
              </a:endParaRPr>
            </a:p>
          </p:txBody>
        </p: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137726-D958-4992-A6D3-C1A9174D8CF0}"/>
                </a:ext>
              </a:extLst>
            </p:cNvPr>
            <p:cNvSpPr txBox="1"/>
            <p:nvPr/>
          </p:nvSpPr>
          <p:spPr>
            <a:xfrm>
              <a:off x="11772401" y="307791"/>
              <a:ext cx="35396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rgbClr val="424452"/>
                  </a:solidFill>
                </a:rPr>
                <a:t>90º</a:t>
              </a:r>
              <a:endParaRPr lang="ko-KR" altLang="en-US" sz="800" dirty="0">
                <a:solidFill>
                  <a:srgbClr val="424452"/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FD413FF3-8040-4E72-9E65-75177523A909}"/>
                </a:ext>
              </a:extLst>
            </p:cNvPr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pattFill prst="lgGrid">
              <a:fgClr>
                <a:srgbClr val="2A2A3A"/>
              </a:fgClr>
              <a:bgClr>
                <a:srgbClr val="1E1E2A"/>
              </a:bgClr>
            </a:pattFill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원호 42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3508494" y="307607"/>
              <a:ext cx="169339" cy="169339"/>
            </a:xfrm>
            <a:prstGeom prst="arc">
              <a:avLst>
                <a:gd name="adj1" fmla="val 11793642"/>
                <a:gd name="adj2" fmla="val 3667096"/>
              </a:avLst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A137726-D958-4992-A6D3-C1A9174D8CF0}"/>
                </a:ext>
              </a:extLst>
            </p:cNvPr>
            <p:cNvSpPr txBox="1"/>
            <p:nvPr/>
          </p:nvSpPr>
          <p:spPr>
            <a:xfrm>
              <a:off x="3639192" y="262554"/>
              <a:ext cx="39786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rgbClr val="424452"/>
                  </a:solidFill>
                </a:rPr>
                <a:t>135º</a:t>
              </a:r>
              <a:endParaRPr lang="ko-KR" altLang="en-US" sz="800" dirty="0">
                <a:solidFill>
                  <a:srgbClr val="424452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72EA929-0F2F-4D8F-9680-80497520839A}"/>
              </a:ext>
            </a:extLst>
          </p:cNvPr>
          <p:cNvSpPr txBox="1"/>
          <p:nvPr/>
        </p:nvSpPr>
        <p:spPr>
          <a:xfrm>
            <a:off x="322736" y="584010"/>
            <a:ext cx="5716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웹 코드 설명</a:t>
            </a:r>
            <a:endParaRPr lang="en-US" altLang="ko-KR" sz="2400" b="1" i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5E17472-6BFC-4FE8-AA27-68BDA4CAA710}"/>
              </a:ext>
            </a:extLst>
          </p:cNvPr>
          <p:cNvSpPr/>
          <p:nvPr/>
        </p:nvSpPr>
        <p:spPr>
          <a:xfrm>
            <a:off x="444628" y="1399485"/>
            <a:ext cx="11327773" cy="4865796"/>
          </a:xfrm>
          <a:prstGeom prst="rect">
            <a:avLst/>
          </a:prstGeom>
          <a:solidFill>
            <a:srgbClr val="1E1E2A"/>
          </a:solidFill>
          <a:ln w="15875">
            <a:solidFill>
              <a:srgbClr val="848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7D46FED-945C-3FF9-5C6D-408B8BB18A12}"/>
              </a:ext>
            </a:extLst>
          </p:cNvPr>
          <p:cNvSpPr/>
          <p:nvPr/>
        </p:nvSpPr>
        <p:spPr>
          <a:xfrm>
            <a:off x="2685434" y="1832135"/>
            <a:ext cx="1898154" cy="4616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Monitoring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A439AFA-7F25-0E12-4430-3FA8EB8665F4}"/>
              </a:ext>
            </a:extLst>
          </p:cNvPr>
          <p:cNvSpPr/>
          <p:nvPr/>
        </p:nvSpPr>
        <p:spPr>
          <a:xfrm>
            <a:off x="8581975" y="1588948"/>
            <a:ext cx="1898154" cy="4616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View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95182A-7B2C-42D5-F4DB-1A93DA06F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783" y="2249163"/>
            <a:ext cx="3848536" cy="5716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49A4510-613A-E393-D608-253FDD911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083" y="3031862"/>
            <a:ext cx="3377936" cy="91193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8616164-53EB-9ADE-63F3-70BD105F8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9987" y="4154801"/>
            <a:ext cx="3039575" cy="123643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ECC2C10-DF84-ED65-E47B-515A3DA8E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239" y="2501092"/>
            <a:ext cx="6415349" cy="359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08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12858" y="-9525"/>
            <a:ext cx="12216858" cy="6876000"/>
            <a:chOff x="-12858" y="-9525"/>
            <a:chExt cx="12216858" cy="687600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38971F5-2DE8-4912-9F22-61E1B991F02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8A094D7-A3C3-4428-BC85-CBEB58D151F5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810822D-0E0E-49AB-9139-4064F2253368}"/>
                </a:ext>
              </a:extLst>
            </p:cNvPr>
            <p:cNvSpPr/>
            <p:nvPr/>
          </p:nvSpPr>
          <p:spPr>
            <a:xfrm>
              <a:off x="1784604" y="176677"/>
              <a:ext cx="1949196" cy="547223"/>
            </a:xfrm>
            <a:custGeom>
              <a:avLst/>
              <a:gdLst>
                <a:gd name="connsiteX0" fmla="*/ 167687 w 1949196"/>
                <a:gd name="connsiteY0" fmla="*/ 0 h 547223"/>
                <a:gd name="connsiteX1" fmla="*/ 1447680 w 1949196"/>
                <a:gd name="connsiteY1" fmla="*/ 0 h 547223"/>
                <a:gd name="connsiteX2" fmla="*/ 1566253 w 1949196"/>
                <a:gd name="connsiteY2" fmla="*/ 49114 h 547223"/>
                <a:gd name="connsiteX3" fmla="*/ 1569410 w 1949196"/>
                <a:gd name="connsiteY3" fmla="*/ 53798 h 547223"/>
                <a:gd name="connsiteX4" fmla="*/ 1582763 w 1949196"/>
                <a:gd name="connsiteY4" fmla="*/ 62665 h 547223"/>
                <a:gd name="connsiteX5" fmla="*/ 1772139 w 1949196"/>
                <a:gd name="connsiteY5" fmla="*/ 252040 h 547223"/>
                <a:gd name="connsiteX6" fmla="*/ 1777075 w 1949196"/>
                <a:gd name="connsiteY6" fmla="*/ 259361 h 547223"/>
                <a:gd name="connsiteX7" fmla="*/ 1871179 w 1949196"/>
                <a:gd name="connsiteY7" fmla="*/ 298340 h 547223"/>
                <a:gd name="connsiteX8" fmla="*/ 1949196 w 1949196"/>
                <a:gd name="connsiteY8" fmla="*/ 298340 h 547223"/>
                <a:gd name="connsiteX9" fmla="*/ 1949196 w 1949196"/>
                <a:gd name="connsiteY9" fmla="*/ 547223 h 547223"/>
                <a:gd name="connsiteX10" fmla="*/ 0 w 1949196"/>
                <a:gd name="connsiteY10" fmla="*/ 547223 h 547223"/>
                <a:gd name="connsiteX11" fmla="*/ 0 w 1949196"/>
                <a:gd name="connsiteY11" fmla="*/ 167687 h 547223"/>
                <a:gd name="connsiteX12" fmla="*/ 167687 w 1949196"/>
                <a:gd name="connsiteY12" fmla="*/ 0 h 54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9196" h="547223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949196" y="298340"/>
                  </a:lnTo>
                  <a:lnTo>
                    <a:pt x="1949196" y="547223"/>
                  </a:lnTo>
                  <a:lnTo>
                    <a:pt x="0" y="547223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solidFill>
              <a:srgbClr val="0F111D"/>
            </a:solidFill>
            <a:ln w="19050">
              <a:solidFill>
                <a:srgbClr val="4D505F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8E4E4D2-E4FB-4B4B-A356-A503579FE9BB}"/>
                </a:ext>
              </a:extLst>
            </p:cNvPr>
            <p:cNvCxnSpPr>
              <a:cxnSpLocks/>
            </p:cNvCxnSpPr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>
              <a:off x="11271248" y="174296"/>
              <a:ext cx="114811" cy="288000"/>
              <a:chOff x="5822948" y="174296"/>
              <a:chExt cx="114811" cy="288000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2F80156-A063-4228-A19A-3ABCBBAFDD99}"/>
                </a:ext>
              </a:extLst>
            </p:cNvPr>
            <p:cNvSpPr txBox="1"/>
            <p:nvPr/>
          </p:nvSpPr>
          <p:spPr>
            <a:xfrm>
              <a:off x="11353593" y="219304"/>
              <a:ext cx="57521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rgbClr val="424452"/>
                  </a:solidFill>
                </a:rPr>
                <a:t>0.8cm</a:t>
              </a:r>
              <a:endParaRPr lang="ko-KR" altLang="en-US" sz="800" dirty="0">
                <a:solidFill>
                  <a:srgbClr val="424452"/>
                </a:solidFill>
              </a:endParaRPr>
            </a:p>
          </p:txBody>
        </p: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137726-D958-4992-A6D3-C1A9174D8CF0}"/>
                </a:ext>
              </a:extLst>
            </p:cNvPr>
            <p:cNvSpPr txBox="1"/>
            <p:nvPr/>
          </p:nvSpPr>
          <p:spPr>
            <a:xfrm>
              <a:off x="11772401" y="307791"/>
              <a:ext cx="35396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rgbClr val="424452"/>
                  </a:solidFill>
                </a:rPr>
                <a:t>90º</a:t>
              </a:r>
              <a:endParaRPr lang="ko-KR" altLang="en-US" sz="800" dirty="0">
                <a:solidFill>
                  <a:srgbClr val="424452"/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FD413FF3-8040-4E72-9E65-75177523A909}"/>
                </a:ext>
              </a:extLst>
            </p:cNvPr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pattFill prst="lgGrid">
              <a:fgClr>
                <a:srgbClr val="2A2A3A"/>
              </a:fgClr>
              <a:bgClr>
                <a:srgbClr val="1E1E2A"/>
              </a:bgClr>
            </a:pattFill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원호 42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3508494" y="307607"/>
              <a:ext cx="169339" cy="169339"/>
            </a:xfrm>
            <a:prstGeom prst="arc">
              <a:avLst>
                <a:gd name="adj1" fmla="val 11793642"/>
                <a:gd name="adj2" fmla="val 3667096"/>
              </a:avLst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A137726-D958-4992-A6D3-C1A9174D8CF0}"/>
                </a:ext>
              </a:extLst>
            </p:cNvPr>
            <p:cNvSpPr txBox="1"/>
            <p:nvPr/>
          </p:nvSpPr>
          <p:spPr>
            <a:xfrm>
              <a:off x="3639192" y="262554"/>
              <a:ext cx="39786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rgbClr val="424452"/>
                  </a:solidFill>
                </a:rPr>
                <a:t>135º</a:t>
              </a:r>
              <a:endParaRPr lang="ko-KR" altLang="en-US" sz="800" dirty="0">
                <a:solidFill>
                  <a:srgbClr val="424452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72EA929-0F2F-4D8F-9680-80497520839A}"/>
              </a:ext>
            </a:extLst>
          </p:cNvPr>
          <p:cNvSpPr txBox="1"/>
          <p:nvPr/>
        </p:nvSpPr>
        <p:spPr>
          <a:xfrm>
            <a:off x="322736" y="584010"/>
            <a:ext cx="5716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웹 코드 설명</a:t>
            </a:r>
            <a:endParaRPr lang="en-US" altLang="ko-KR" sz="2400" b="1" i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5E17472-6BFC-4FE8-AA27-68BDA4CAA710}"/>
              </a:ext>
            </a:extLst>
          </p:cNvPr>
          <p:cNvSpPr/>
          <p:nvPr/>
        </p:nvSpPr>
        <p:spPr>
          <a:xfrm>
            <a:off x="444628" y="1435917"/>
            <a:ext cx="11327773" cy="4865796"/>
          </a:xfrm>
          <a:prstGeom prst="rect">
            <a:avLst/>
          </a:prstGeom>
          <a:solidFill>
            <a:srgbClr val="1E1E2A"/>
          </a:solidFill>
          <a:ln w="15875">
            <a:solidFill>
              <a:srgbClr val="848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7D46FED-945C-3FF9-5C6D-408B8BB18A12}"/>
              </a:ext>
            </a:extLst>
          </p:cNvPr>
          <p:cNvSpPr/>
          <p:nvPr/>
        </p:nvSpPr>
        <p:spPr>
          <a:xfrm>
            <a:off x="2685434" y="1832135"/>
            <a:ext cx="1898154" cy="461665"/>
          </a:xfrm>
          <a:prstGeom prst="roundRect">
            <a:avLst/>
          </a:prstGeom>
          <a:solidFill>
            <a:srgbClr val="1E1E2A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Monitoring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A439AFA-7F25-0E12-4430-3FA8EB8665F4}"/>
              </a:ext>
            </a:extLst>
          </p:cNvPr>
          <p:cNvSpPr/>
          <p:nvPr/>
        </p:nvSpPr>
        <p:spPr>
          <a:xfrm>
            <a:off x="8581975" y="1588948"/>
            <a:ext cx="1898154" cy="4616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View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95182A-7B2C-42D5-F4DB-1A93DA06F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783" y="2249163"/>
            <a:ext cx="3848536" cy="5716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49A4510-613A-E393-D608-253FDD911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083" y="3031862"/>
            <a:ext cx="3377936" cy="91193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8616164-53EB-9ADE-63F3-70BD105F8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9987" y="4154801"/>
            <a:ext cx="3039575" cy="123643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ECC2C10-DF84-ED65-E47B-515A3DA8E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239" y="2501092"/>
            <a:ext cx="6415349" cy="359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462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12858" y="-9525"/>
            <a:ext cx="12216858" cy="6876000"/>
            <a:chOff x="-12858" y="-9525"/>
            <a:chExt cx="12216858" cy="687600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38971F5-2DE8-4912-9F22-61E1B991F02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8A094D7-A3C3-4428-BC85-CBEB58D151F5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810822D-0E0E-49AB-9139-4064F2253368}"/>
                </a:ext>
              </a:extLst>
            </p:cNvPr>
            <p:cNvSpPr/>
            <p:nvPr/>
          </p:nvSpPr>
          <p:spPr>
            <a:xfrm>
              <a:off x="1784604" y="176677"/>
              <a:ext cx="1949196" cy="547223"/>
            </a:xfrm>
            <a:custGeom>
              <a:avLst/>
              <a:gdLst>
                <a:gd name="connsiteX0" fmla="*/ 167687 w 1949196"/>
                <a:gd name="connsiteY0" fmla="*/ 0 h 547223"/>
                <a:gd name="connsiteX1" fmla="*/ 1447680 w 1949196"/>
                <a:gd name="connsiteY1" fmla="*/ 0 h 547223"/>
                <a:gd name="connsiteX2" fmla="*/ 1566253 w 1949196"/>
                <a:gd name="connsiteY2" fmla="*/ 49114 h 547223"/>
                <a:gd name="connsiteX3" fmla="*/ 1569410 w 1949196"/>
                <a:gd name="connsiteY3" fmla="*/ 53798 h 547223"/>
                <a:gd name="connsiteX4" fmla="*/ 1582763 w 1949196"/>
                <a:gd name="connsiteY4" fmla="*/ 62665 h 547223"/>
                <a:gd name="connsiteX5" fmla="*/ 1772139 w 1949196"/>
                <a:gd name="connsiteY5" fmla="*/ 252040 h 547223"/>
                <a:gd name="connsiteX6" fmla="*/ 1777075 w 1949196"/>
                <a:gd name="connsiteY6" fmla="*/ 259361 h 547223"/>
                <a:gd name="connsiteX7" fmla="*/ 1871179 w 1949196"/>
                <a:gd name="connsiteY7" fmla="*/ 298340 h 547223"/>
                <a:gd name="connsiteX8" fmla="*/ 1949196 w 1949196"/>
                <a:gd name="connsiteY8" fmla="*/ 298340 h 547223"/>
                <a:gd name="connsiteX9" fmla="*/ 1949196 w 1949196"/>
                <a:gd name="connsiteY9" fmla="*/ 547223 h 547223"/>
                <a:gd name="connsiteX10" fmla="*/ 0 w 1949196"/>
                <a:gd name="connsiteY10" fmla="*/ 547223 h 547223"/>
                <a:gd name="connsiteX11" fmla="*/ 0 w 1949196"/>
                <a:gd name="connsiteY11" fmla="*/ 167687 h 547223"/>
                <a:gd name="connsiteX12" fmla="*/ 167687 w 1949196"/>
                <a:gd name="connsiteY12" fmla="*/ 0 h 54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9196" h="547223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949196" y="298340"/>
                  </a:lnTo>
                  <a:lnTo>
                    <a:pt x="1949196" y="547223"/>
                  </a:lnTo>
                  <a:lnTo>
                    <a:pt x="0" y="547223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solidFill>
              <a:srgbClr val="0F111D"/>
            </a:solidFill>
            <a:ln w="19050">
              <a:solidFill>
                <a:srgbClr val="4D505F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8E4E4D2-E4FB-4B4B-A356-A503579FE9BB}"/>
                </a:ext>
              </a:extLst>
            </p:cNvPr>
            <p:cNvCxnSpPr>
              <a:cxnSpLocks/>
            </p:cNvCxnSpPr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>
              <a:off x="11271248" y="174296"/>
              <a:ext cx="114811" cy="288000"/>
              <a:chOff x="5822948" y="174296"/>
              <a:chExt cx="114811" cy="288000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2F80156-A063-4228-A19A-3ABCBBAFDD99}"/>
                </a:ext>
              </a:extLst>
            </p:cNvPr>
            <p:cNvSpPr txBox="1"/>
            <p:nvPr/>
          </p:nvSpPr>
          <p:spPr>
            <a:xfrm>
              <a:off x="11353593" y="219304"/>
              <a:ext cx="57521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rgbClr val="424452"/>
                  </a:solidFill>
                </a:rPr>
                <a:t>0.8cm</a:t>
              </a:r>
              <a:endParaRPr lang="ko-KR" altLang="en-US" sz="800" dirty="0">
                <a:solidFill>
                  <a:srgbClr val="424452"/>
                </a:solidFill>
              </a:endParaRPr>
            </a:p>
          </p:txBody>
        </p: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137726-D958-4992-A6D3-C1A9174D8CF0}"/>
                </a:ext>
              </a:extLst>
            </p:cNvPr>
            <p:cNvSpPr txBox="1"/>
            <p:nvPr/>
          </p:nvSpPr>
          <p:spPr>
            <a:xfrm>
              <a:off x="11772401" y="307791"/>
              <a:ext cx="35396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rgbClr val="424452"/>
                  </a:solidFill>
                </a:rPr>
                <a:t>90º</a:t>
              </a:r>
              <a:endParaRPr lang="ko-KR" altLang="en-US" sz="800" dirty="0">
                <a:solidFill>
                  <a:srgbClr val="424452"/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FD413FF3-8040-4E72-9E65-75177523A909}"/>
                </a:ext>
              </a:extLst>
            </p:cNvPr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pattFill prst="lgGrid">
              <a:fgClr>
                <a:srgbClr val="2A2A3A"/>
              </a:fgClr>
              <a:bgClr>
                <a:srgbClr val="1E1E2A"/>
              </a:bgClr>
            </a:pattFill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원호 42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3508494" y="307607"/>
              <a:ext cx="169339" cy="169339"/>
            </a:xfrm>
            <a:prstGeom prst="arc">
              <a:avLst>
                <a:gd name="adj1" fmla="val 11793642"/>
                <a:gd name="adj2" fmla="val 3667096"/>
              </a:avLst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A137726-D958-4992-A6D3-C1A9174D8CF0}"/>
                </a:ext>
              </a:extLst>
            </p:cNvPr>
            <p:cNvSpPr txBox="1"/>
            <p:nvPr/>
          </p:nvSpPr>
          <p:spPr>
            <a:xfrm>
              <a:off x="3639192" y="262554"/>
              <a:ext cx="39786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rgbClr val="424452"/>
                  </a:solidFill>
                </a:rPr>
                <a:t>135º</a:t>
              </a:r>
              <a:endParaRPr lang="ko-KR" altLang="en-US" sz="800" dirty="0">
                <a:solidFill>
                  <a:srgbClr val="424452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72EA929-0F2F-4D8F-9680-80497520839A}"/>
              </a:ext>
            </a:extLst>
          </p:cNvPr>
          <p:cNvSpPr txBox="1"/>
          <p:nvPr/>
        </p:nvSpPr>
        <p:spPr>
          <a:xfrm>
            <a:off x="322736" y="584010"/>
            <a:ext cx="5716114" cy="591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수행 과정</a:t>
            </a:r>
            <a:endParaRPr lang="en-US" altLang="ko-KR" sz="2400" b="1" i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atinLnBrk="0">
              <a:lnSpc>
                <a:spcPct val="200000"/>
              </a:lnSpc>
              <a:defRPr/>
            </a:pPr>
            <a:r>
              <a:rPr lang="en-US" altLang="ko-KR" sz="500" kern="0" dirty="0">
                <a:solidFill>
                  <a:prstClr val="white"/>
                </a:solidFill>
              </a:rPr>
              <a:t>Enjoy your stylish business and campus life with BIZCAM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pic>
        <p:nvPicPr>
          <p:cNvPr id="1027" name="Picture 3" descr="C:\Users\owner\Documents\카카오톡 받은 파일\KakaoTalk_20220525_205218130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688" y="1076291"/>
            <a:ext cx="3753309" cy="548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owner\Documents\카카오톡 받은 파일\KakaoTalk_20220525_205218130_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990" y="1076291"/>
            <a:ext cx="3817817" cy="2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158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12858" y="-9525"/>
            <a:ext cx="12216858" cy="6876000"/>
            <a:chOff x="-12858" y="-9525"/>
            <a:chExt cx="12216858" cy="687600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38971F5-2DE8-4912-9F22-61E1B991F02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8A094D7-A3C3-4428-BC85-CBEB58D151F5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810822D-0E0E-49AB-9139-4064F2253368}"/>
                </a:ext>
              </a:extLst>
            </p:cNvPr>
            <p:cNvSpPr/>
            <p:nvPr/>
          </p:nvSpPr>
          <p:spPr>
            <a:xfrm>
              <a:off x="1784604" y="176677"/>
              <a:ext cx="1949196" cy="547223"/>
            </a:xfrm>
            <a:custGeom>
              <a:avLst/>
              <a:gdLst>
                <a:gd name="connsiteX0" fmla="*/ 167687 w 1949196"/>
                <a:gd name="connsiteY0" fmla="*/ 0 h 547223"/>
                <a:gd name="connsiteX1" fmla="*/ 1447680 w 1949196"/>
                <a:gd name="connsiteY1" fmla="*/ 0 h 547223"/>
                <a:gd name="connsiteX2" fmla="*/ 1566253 w 1949196"/>
                <a:gd name="connsiteY2" fmla="*/ 49114 h 547223"/>
                <a:gd name="connsiteX3" fmla="*/ 1569410 w 1949196"/>
                <a:gd name="connsiteY3" fmla="*/ 53798 h 547223"/>
                <a:gd name="connsiteX4" fmla="*/ 1582763 w 1949196"/>
                <a:gd name="connsiteY4" fmla="*/ 62665 h 547223"/>
                <a:gd name="connsiteX5" fmla="*/ 1772139 w 1949196"/>
                <a:gd name="connsiteY5" fmla="*/ 252040 h 547223"/>
                <a:gd name="connsiteX6" fmla="*/ 1777075 w 1949196"/>
                <a:gd name="connsiteY6" fmla="*/ 259361 h 547223"/>
                <a:gd name="connsiteX7" fmla="*/ 1871179 w 1949196"/>
                <a:gd name="connsiteY7" fmla="*/ 298340 h 547223"/>
                <a:gd name="connsiteX8" fmla="*/ 1949196 w 1949196"/>
                <a:gd name="connsiteY8" fmla="*/ 298340 h 547223"/>
                <a:gd name="connsiteX9" fmla="*/ 1949196 w 1949196"/>
                <a:gd name="connsiteY9" fmla="*/ 547223 h 547223"/>
                <a:gd name="connsiteX10" fmla="*/ 0 w 1949196"/>
                <a:gd name="connsiteY10" fmla="*/ 547223 h 547223"/>
                <a:gd name="connsiteX11" fmla="*/ 0 w 1949196"/>
                <a:gd name="connsiteY11" fmla="*/ 167687 h 547223"/>
                <a:gd name="connsiteX12" fmla="*/ 167687 w 1949196"/>
                <a:gd name="connsiteY12" fmla="*/ 0 h 54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9196" h="547223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949196" y="298340"/>
                  </a:lnTo>
                  <a:lnTo>
                    <a:pt x="1949196" y="547223"/>
                  </a:lnTo>
                  <a:lnTo>
                    <a:pt x="0" y="547223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solidFill>
              <a:srgbClr val="0F111D"/>
            </a:solidFill>
            <a:ln w="19050">
              <a:solidFill>
                <a:srgbClr val="4D505F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8E4E4D2-E4FB-4B4B-A356-A503579FE9BB}"/>
                </a:ext>
              </a:extLst>
            </p:cNvPr>
            <p:cNvCxnSpPr>
              <a:cxnSpLocks/>
            </p:cNvCxnSpPr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>
              <a:off x="11271248" y="174296"/>
              <a:ext cx="114811" cy="288000"/>
              <a:chOff x="5822948" y="174296"/>
              <a:chExt cx="114811" cy="288000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2F80156-A063-4228-A19A-3ABCBBAFDD99}"/>
                </a:ext>
              </a:extLst>
            </p:cNvPr>
            <p:cNvSpPr txBox="1"/>
            <p:nvPr/>
          </p:nvSpPr>
          <p:spPr>
            <a:xfrm>
              <a:off x="11353593" y="219304"/>
              <a:ext cx="57521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rgbClr val="424452"/>
                  </a:solidFill>
                </a:rPr>
                <a:t>0.8cm</a:t>
              </a:r>
              <a:endParaRPr lang="ko-KR" altLang="en-US" sz="800" dirty="0">
                <a:solidFill>
                  <a:srgbClr val="424452"/>
                </a:solidFill>
              </a:endParaRPr>
            </a:p>
          </p:txBody>
        </p: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137726-D958-4992-A6D3-C1A9174D8CF0}"/>
                </a:ext>
              </a:extLst>
            </p:cNvPr>
            <p:cNvSpPr txBox="1"/>
            <p:nvPr/>
          </p:nvSpPr>
          <p:spPr>
            <a:xfrm>
              <a:off x="11772401" y="307791"/>
              <a:ext cx="35396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rgbClr val="424452"/>
                  </a:solidFill>
                </a:rPr>
                <a:t>90º</a:t>
              </a:r>
              <a:endParaRPr lang="ko-KR" altLang="en-US" sz="800" dirty="0">
                <a:solidFill>
                  <a:srgbClr val="424452"/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FD413FF3-8040-4E72-9E65-75177523A909}"/>
                </a:ext>
              </a:extLst>
            </p:cNvPr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pattFill prst="lgGrid">
              <a:fgClr>
                <a:srgbClr val="2A2A3A"/>
              </a:fgClr>
              <a:bgClr>
                <a:srgbClr val="1E1E2A"/>
              </a:bgClr>
            </a:pattFill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원호 42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3508494" y="307607"/>
              <a:ext cx="169339" cy="169339"/>
            </a:xfrm>
            <a:prstGeom prst="arc">
              <a:avLst>
                <a:gd name="adj1" fmla="val 11793642"/>
                <a:gd name="adj2" fmla="val 3667096"/>
              </a:avLst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A137726-D958-4992-A6D3-C1A9174D8CF0}"/>
                </a:ext>
              </a:extLst>
            </p:cNvPr>
            <p:cNvSpPr txBox="1"/>
            <p:nvPr/>
          </p:nvSpPr>
          <p:spPr>
            <a:xfrm>
              <a:off x="3639192" y="262554"/>
              <a:ext cx="39786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rgbClr val="424452"/>
                  </a:solidFill>
                </a:rPr>
                <a:t>135º</a:t>
              </a:r>
              <a:endParaRPr lang="ko-KR" altLang="en-US" sz="800" dirty="0">
                <a:solidFill>
                  <a:srgbClr val="424452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72EA929-0F2F-4D8F-9680-80497520839A}"/>
              </a:ext>
            </a:extLst>
          </p:cNvPr>
          <p:cNvSpPr txBox="1"/>
          <p:nvPr/>
        </p:nvSpPr>
        <p:spPr>
          <a:xfrm>
            <a:off x="322736" y="584010"/>
            <a:ext cx="5716114" cy="591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수행 과정</a:t>
            </a:r>
            <a:endParaRPr lang="en-US" altLang="ko-KR" sz="2400" b="1" i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atinLnBrk="0">
              <a:lnSpc>
                <a:spcPct val="200000"/>
              </a:lnSpc>
              <a:defRPr/>
            </a:pPr>
            <a:r>
              <a:rPr lang="en-US" altLang="ko-KR" sz="500" kern="0" dirty="0">
                <a:solidFill>
                  <a:prstClr val="white"/>
                </a:solidFill>
              </a:rPr>
              <a:t>Enjoy your stylish business and campus life with BIZCAM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pic>
        <p:nvPicPr>
          <p:cNvPr id="2050" name="Picture 2" descr="C:\Users\owner\Documents\카카오톡 받은 파일\KakaoTalk_20220525_205218130_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48" y="1770614"/>
            <a:ext cx="2468831" cy="396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owner\Documents\카카오톡 받은 파일\KakaoTalk_20220525_205218130_0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054" y="1770614"/>
            <a:ext cx="2473268" cy="396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owner\Documents\카카오톡 받은 파일\KakaoTalk_20220525_205218130_0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607" y="1770614"/>
            <a:ext cx="2460568" cy="396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owner\Documents\카카오톡 받은 파일\KakaoTalk_20220525_20521813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2270" y="1770616"/>
            <a:ext cx="2472676" cy="396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358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12858" y="-9525"/>
            <a:ext cx="12216858" cy="6876000"/>
            <a:chOff x="-12858" y="-9525"/>
            <a:chExt cx="12216858" cy="687600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38971F5-2DE8-4912-9F22-61E1B991F02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8A094D7-A3C3-4428-BC85-CBEB58D151F5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810822D-0E0E-49AB-9139-4064F2253368}"/>
                </a:ext>
              </a:extLst>
            </p:cNvPr>
            <p:cNvSpPr/>
            <p:nvPr/>
          </p:nvSpPr>
          <p:spPr>
            <a:xfrm>
              <a:off x="1784604" y="176677"/>
              <a:ext cx="1949196" cy="547223"/>
            </a:xfrm>
            <a:custGeom>
              <a:avLst/>
              <a:gdLst>
                <a:gd name="connsiteX0" fmla="*/ 167687 w 1949196"/>
                <a:gd name="connsiteY0" fmla="*/ 0 h 547223"/>
                <a:gd name="connsiteX1" fmla="*/ 1447680 w 1949196"/>
                <a:gd name="connsiteY1" fmla="*/ 0 h 547223"/>
                <a:gd name="connsiteX2" fmla="*/ 1566253 w 1949196"/>
                <a:gd name="connsiteY2" fmla="*/ 49114 h 547223"/>
                <a:gd name="connsiteX3" fmla="*/ 1569410 w 1949196"/>
                <a:gd name="connsiteY3" fmla="*/ 53798 h 547223"/>
                <a:gd name="connsiteX4" fmla="*/ 1582763 w 1949196"/>
                <a:gd name="connsiteY4" fmla="*/ 62665 h 547223"/>
                <a:gd name="connsiteX5" fmla="*/ 1772139 w 1949196"/>
                <a:gd name="connsiteY5" fmla="*/ 252040 h 547223"/>
                <a:gd name="connsiteX6" fmla="*/ 1777075 w 1949196"/>
                <a:gd name="connsiteY6" fmla="*/ 259361 h 547223"/>
                <a:gd name="connsiteX7" fmla="*/ 1871179 w 1949196"/>
                <a:gd name="connsiteY7" fmla="*/ 298340 h 547223"/>
                <a:gd name="connsiteX8" fmla="*/ 1949196 w 1949196"/>
                <a:gd name="connsiteY8" fmla="*/ 298340 h 547223"/>
                <a:gd name="connsiteX9" fmla="*/ 1949196 w 1949196"/>
                <a:gd name="connsiteY9" fmla="*/ 547223 h 547223"/>
                <a:gd name="connsiteX10" fmla="*/ 0 w 1949196"/>
                <a:gd name="connsiteY10" fmla="*/ 547223 h 547223"/>
                <a:gd name="connsiteX11" fmla="*/ 0 w 1949196"/>
                <a:gd name="connsiteY11" fmla="*/ 167687 h 547223"/>
                <a:gd name="connsiteX12" fmla="*/ 167687 w 1949196"/>
                <a:gd name="connsiteY12" fmla="*/ 0 h 54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9196" h="547223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949196" y="298340"/>
                  </a:lnTo>
                  <a:lnTo>
                    <a:pt x="1949196" y="547223"/>
                  </a:lnTo>
                  <a:lnTo>
                    <a:pt x="0" y="547223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solidFill>
              <a:srgbClr val="0F111D"/>
            </a:solidFill>
            <a:ln w="19050">
              <a:solidFill>
                <a:srgbClr val="4D505F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8E4E4D2-E4FB-4B4B-A356-A503579FE9BB}"/>
                </a:ext>
              </a:extLst>
            </p:cNvPr>
            <p:cNvCxnSpPr>
              <a:cxnSpLocks/>
            </p:cNvCxnSpPr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>
              <a:off x="11271248" y="174296"/>
              <a:ext cx="114811" cy="288000"/>
              <a:chOff x="5822948" y="174296"/>
              <a:chExt cx="114811" cy="288000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2F80156-A063-4228-A19A-3ABCBBAFDD99}"/>
                </a:ext>
              </a:extLst>
            </p:cNvPr>
            <p:cNvSpPr txBox="1"/>
            <p:nvPr/>
          </p:nvSpPr>
          <p:spPr>
            <a:xfrm>
              <a:off x="11353593" y="219304"/>
              <a:ext cx="57521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rgbClr val="424452"/>
                  </a:solidFill>
                </a:rPr>
                <a:t>0.8cm</a:t>
              </a:r>
              <a:endParaRPr lang="ko-KR" altLang="en-US" sz="800" dirty="0">
                <a:solidFill>
                  <a:srgbClr val="424452"/>
                </a:solidFill>
              </a:endParaRPr>
            </a:p>
          </p:txBody>
        </p: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137726-D958-4992-A6D3-C1A9174D8CF0}"/>
                </a:ext>
              </a:extLst>
            </p:cNvPr>
            <p:cNvSpPr txBox="1"/>
            <p:nvPr/>
          </p:nvSpPr>
          <p:spPr>
            <a:xfrm>
              <a:off x="11772401" y="307791"/>
              <a:ext cx="35396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rgbClr val="424452"/>
                  </a:solidFill>
                </a:rPr>
                <a:t>90º</a:t>
              </a:r>
              <a:endParaRPr lang="ko-KR" altLang="en-US" sz="800" dirty="0">
                <a:solidFill>
                  <a:srgbClr val="424452"/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FD413FF3-8040-4E72-9E65-75177523A909}"/>
                </a:ext>
              </a:extLst>
            </p:cNvPr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pattFill prst="lgGrid">
              <a:fgClr>
                <a:srgbClr val="2A2A3A"/>
              </a:fgClr>
              <a:bgClr>
                <a:srgbClr val="1E1E2A"/>
              </a:bgClr>
            </a:pattFill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3" name="원호 42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3508494" y="307607"/>
              <a:ext cx="169339" cy="169339"/>
            </a:xfrm>
            <a:prstGeom prst="arc">
              <a:avLst>
                <a:gd name="adj1" fmla="val 11793642"/>
                <a:gd name="adj2" fmla="val 3667096"/>
              </a:avLst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A137726-D958-4992-A6D3-C1A9174D8CF0}"/>
                </a:ext>
              </a:extLst>
            </p:cNvPr>
            <p:cNvSpPr txBox="1"/>
            <p:nvPr/>
          </p:nvSpPr>
          <p:spPr>
            <a:xfrm>
              <a:off x="3639192" y="262554"/>
              <a:ext cx="39786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rgbClr val="424452"/>
                  </a:solidFill>
                </a:rPr>
                <a:t>135º</a:t>
              </a:r>
              <a:endParaRPr lang="ko-KR" altLang="en-US" sz="800" dirty="0">
                <a:solidFill>
                  <a:srgbClr val="424452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72EA929-0F2F-4D8F-9680-80497520839A}"/>
              </a:ext>
            </a:extLst>
          </p:cNvPr>
          <p:cNvSpPr txBox="1"/>
          <p:nvPr/>
        </p:nvSpPr>
        <p:spPr>
          <a:xfrm>
            <a:off x="322736" y="584010"/>
            <a:ext cx="5716114" cy="591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수행 과정</a:t>
            </a:r>
            <a:endParaRPr lang="en-US" altLang="ko-KR" sz="2400" b="1" i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atinLnBrk="0">
              <a:lnSpc>
                <a:spcPct val="200000"/>
              </a:lnSpc>
              <a:defRPr/>
            </a:pPr>
            <a:r>
              <a:rPr lang="en-US" altLang="ko-KR" sz="500" kern="0" dirty="0">
                <a:solidFill>
                  <a:prstClr val="white"/>
                </a:solidFill>
              </a:rPr>
              <a:t>Enjoy your stylish business and campus life with BIZCAM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pic>
        <p:nvPicPr>
          <p:cNvPr id="19" name="KakaoTalk_20220525_205050731">
            <a:hlinkClick r:id="" action="ppaction://media"/>
            <a:extLst>
              <a:ext uri="{FF2B5EF4-FFF2-40B4-BE49-F238E27FC236}">
                <a16:creationId xmlns:a16="http://schemas.microsoft.com/office/drawing/2014/main" id="{9CECFF8E-893A-4292-8AFC-36A09B589C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26088" y="1768266"/>
            <a:ext cx="7376791" cy="414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330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7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12858" y="-9525"/>
            <a:ext cx="12216858" cy="6876000"/>
            <a:chOff x="-12858" y="-9525"/>
            <a:chExt cx="12216858" cy="687600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38971F5-2DE8-4912-9F22-61E1B991F02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8A094D7-A3C3-4428-BC85-CBEB58D151F5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810822D-0E0E-49AB-9139-4064F2253368}"/>
                </a:ext>
              </a:extLst>
            </p:cNvPr>
            <p:cNvSpPr/>
            <p:nvPr/>
          </p:nvSpPr>
          <p:spPr>
            <a:xfrm>
              <a:off x="1784604" y="176677"/>
              <a:ext cx="1949196" cy="547223"/>
            </a:xfrm>
            <a:custGeom>
              <a:avLst/>
              <a:gdLst>
                <a:gd name="connsiteX0" fmla="*/ 167687 w 1949196"/>
                <a:gd name="connsiteY0" fmla="*/ 0 h 547223"/>
                <a:gd name="connsiteX1" fmla="*/ 1447680 w 1949196"/>
                <a:gd name="connsiteY1" fmla="*/ 0 h 547223"/>
                <a:gd name="connsiteX2" fmla="*/ 1566253 w 1949196"/>
                <a:gd name="connsiteY2" fmla="*/ 49114 h 547223"/>
                <a:gd name="connsiteX3" fmla="*/ 1569410 w 1949196"/>
                <a:gd name="connsiteY3" fmla="*/ 53798 h 547223"/>
                <a:gd name="connsiteX4" fmla="*/ 1582763 w 1949196"/>
                <a:gd name="connsiteY4" fmla="*/ 62665 h 547223"/>
                <a:gd name="connsiteX5" fmla="*/ 1772139 w 1949196"/>
                <a:gd name="connsiteY5" fmla="*/ 252040 h 547223"/>
                <a:gd name="connsiteX6" fmla="*/ 1777075 w 1949196"/>
                <a:gd name="connsiteY6" fmla="*/ 259361 h 547223"/>
                <a:gd name="connsiteX7" fmla="*/ 1871179 w 1949196"/>
                <a:gd name="connsiteY7" fmla="*/ 298340 h 547223"/>
                <a:gd name="connsiteX8" fmla="*/ 1949196 w 1949196"/>
                <a:gd name="connsiteY8" fmla="*/ 298340 h 547223"/>
                <a:gd name="connsiteX9" fmla="*/ 1949196 w 1949196"/>
                <a:gd name="connsiteY9" fmla="*/ 547223 h 547223"/>
                <a:gd name="connsiteX10" fmla="*/ 0 w 1949196"/>
                <a:gd name="connsiteY10" fmla="*/ 547223 h 547223"/>
                <a:gd name="connsiteX11" fmla="*/ 0 w 1949196"/>
                <a:gd name="connsiteY11" fmla="*/ 167687 h 547223"/>
                <a:gd name="connsiteX12" fmla="*/ 167687 w 1949196"/>
                <a:gd name="connsiteY12" fmla="*/ 0 h 54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9196" h="547223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949196" y="298340"/>
                  </a:lnTo>
                  <a:lnTo>
                    <a:pt x="1949196" y="547223"/>
                  </a:lnTo>
                  <a:lnTo>
                    <a:pt x="0" y="547223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solidFill>
              <a:srgbClr val="0F111D"/>
            </a:solidFill>
            <a:ln w="19050">
              <a:solidFill>
                <a:srgbClr val="4D505F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8E4E4D2-E4FB-4B4B-A356-A503579FE9BB}"/>
                </a:ext>
              </a:extLst>
            </p:cNvPr>
            <p:cNvCxnSpPr>
              <a:cxnSpLocks/>
            </p:cNvCxnSpPr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>
              <a:off x="11271248" y="174296"/>
              <a:ext cx="114811" cy="288000"/>
              <a:chOff x="5822948" y="174296"/>
              <a:chExt cx="114811" cy="288000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2F80156-A063-4228-A19A-3ABCBBAFDD99}"/>
                </a:ext>
              </a:extLst>
            </p:cNvPr>
            <p:cNvSpPr txBox="1"/>
            <p:nvPr/>
          </p:nvSpPr>
          <p:spPr>
            <a:xfrm>
              <a:off x="11353593" y="219304"/>
              <a:ext cx="57521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rgbClr val="424452"/>
                  </a:solidFill>
                </a:rPr>
                <a:t>0.8cm</a:t>
              </a:r>
              <a:endParaRPr lang="ko-KR" altLang="en-US" sz="800" dirty="0">
                <a:solidFill>
                  <a:srgbClr val="424452"/>
                </a:solidFill>
              </a:endParaRPr>
            </a:p>
          </p:txBody>
        </p: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137726-D958-4992-A6D3-C1A9174D8CF0}"/>
                </a:ext>
              </a:extLst>
            </p:cNvPr>
            <p:cNvSpPr txBox="1"/>
            <p:nvPr/>
          </p:nvSpPr>
          <p:spPr>
            <a:xfrm>
              <a:off x="11772401" y="307791"/>
              <a:ext cx="35396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rgbClr val="424452"/>
                  </a:solidFill>
                </a:rPr>
                <a:t>90º</a:t>
              </a:r>
              <a:endParaRPr lang="ko-KR" altLang="en-US" sz="800" dirty="0">
                <a:solidFill>
                  <a:srgbClr val="424452"/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FD413FF3-8040-4E72-9E65-75177523A909}"/>
                </a:ext>
              </a:extLst>
            </p:cNvPr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pattFill prst="lgGrid">
              <a:fgClr>
                <a:srgbClr val="2A2A3A"/>
              </a:fgClr>
              <a:bgClr>
                <a:srgbClr val="1E1E2A"/>
              </a:bgClr>
            </a:pattFill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3" name="원호 42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3508494" y="307607"/>
              <a:ext cx="169339" cy="169339"/>
            </a:xfrm>
            <a:prstGeom prst="arc">
              <a:avLst>
                <a:gd name="adj1" fmla="val 11793642"/>
                <a:gd name="adj2" fmla="val 3667096"/>
              </a:avLst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A137726-D958-4992-A6D3-C1A9174D8CF0}"/>
                </a:ext>
              </a:extLst>
            </p:cNvPr>
            <p:cNvSpPr txBox="1"/>
            <p:nvPr/>
          </p:nvSpPr>
          <p:spPr>
            <a:xfrm>
              <a:off x="3639192" y="262554"/>
              <a:ext cx="39786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rgbClr val="424452"/>
                  </a:solidFill>
                </a:rPr>
                <a:t>135º</a:t>
              </a:r>
              <a:endParaRPr lang="ko-KR" altLang="en-US" sz="800" dirty="0">
                <a:solidFill>
                  <a:srgbClr val="424452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72EA929-0F2F-4D8F-9680-80497520839A}"/>
              </a:ext>
            </a:extLst>
          </p:cNvPr>
          <p:cNvSpPr txBox="1"/>
          <p:nvPr/>
        </p:nvSpPr>
        <p:spPr>
          <a:xfrm>
            <a:off x="322736" y="584010"/>
            <a:ext cx="5716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 후기</a:t>
            </a:r>
            <a:endParaRPr lang="en-US" altLang="ko-KR" sz="2400" b="1" i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606B10-ACA1-3AC8-72FD-F670FB1DDA6B}"/>
              </a:ext>
            </a:extLst>
          </p:cNvPr>
          <p:cNvSpPr txBox="1"/>
          <p:nvPr/>
        </p:nvSpPr>
        <p:spPr>
          <a:xfrm>
            <a:off x="1233192" y="1387573"/>
            <a:ext cx="89035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이승욱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진행을 하다 보니 자꾸 욕심이 생겨서 하려는 범위가 </a:t>
            </a:r>
            <a:r>
              <a:rPr lang="ko-KR" altLang="en-US" dirty="0" err="1">
                <a:solidFill>
                  <a:schemeClr val="bg1"/>
                </a:solidFill>
              </a:rPr>
              <a:t>늘었던것</a:t>
            </a:r>
            <a:r>
              <a:rPr lang="ko-KR" altLang="en-US" dirty="0">
                <a:solidFill>
                  <a:schemeClr val="bg1"/>
                </a:solidFill>
              </a:rPr>
              <a:t> 같고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처음에 </a:t>
            </a:r>
            <a:r>
              <a:rPr lang="ko-KR" altLang="en-US" dirty="0" err="1">
                <a:solidFill>
                  <a:schemeClr val="bg1"/>
                </a:solidFill>
              </a:rPr>
              <a:t>기획했던것과</a:t>
            </a:r>
            <a:r>
              <a:rPr lang="ko-KR" altLang="en-US" dirty="0">
                <a:solidFill>
                  <a:schemeClr val="bg1"/>
                </a:solidFill>
              </a:rPr>
              <a:t> 달리 스프링 </a:t>
            </a:r>
            <a:r>
              <a:rPr lang="ko-KR" altLang="en-US" dirty="0" err="1">
                <a:solidFill>
                  <a:schemeClr val="bg1"/>
                </a:solidFill>
              </a:rPr>
              <a:t>시큐리티등을</a:t>
            </a:r>
            <a:r>
              <a:rPr lang="ko-KR" altLang="en-US" dirty="0">
                <a:solidFill>
                  <a:schemeClr val="bg1"/>
                </a:solidFill>
              </a:rPr>
              <a:t> 적용하면서 시간이 많이 딜레이 </a:t>
            </a:r>
            <a:r>
              <a:rPr lang="ko-KR" altLang="en-US" dirty="0" err="1">
                <a:solidFill>
                  <a:schemeClr val="bg1"/>
                </a:solidFill>
              </a:rPr>
              <a:t>된점이</a:t>
            </a:r>
            <a:r>
              <a:rPr lang="ko-KR" altLang="en-US" dirty="0">
                <a:solidFill>
                  <a:schemeClr val="bg1"/>
                </a:solidFill>
              </a:rPr>
              <a:t> 아쉽다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미리 공부를 좀 더 했더라면 좀 더 완성도를 높일 수 있지 않았을까 라는 아쉬움이 남는다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BAA791-93FE-D7B3-DD84-41802FD51A24}"/>
              </a:ext>
            </a:extLst>
          </p:cNvPr>
          <p:cNvSpPr txBox="1"/>
          <p:nvPr/>
        </p:nvSpPr>
        <p:spPr>
          <a:xfrm>
            <a:off x="1261894" y="2919659"/>
            <a:ext cx="8903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이혜미 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프로젝트를 진행하면서 몰랐던 부분도 많이 알게 되고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더욱더 많은 공부가 필요하다는 것을 느꼈다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앞으로 자기 개발을 하는 시간을 가져야 할 것 같다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F93554-2671-3E8E-9789-C5753AC52E25}"/>
              </a:ext>
            </a:extLst>
          </p:cNvPr>
          <p:cNvSpPr txBox="1"/>
          <p:nvPr/>
        </p:nvSpPr>
        <p:spPr>
          <a:xfrm>
            <a:off x="1261894" y="4424411"/>
            <a:ext cx="89035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한광진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웹 개발을 계속 공부 해왔지만 막히는 것은 똑같이 막혔기에 계속 </a:t>
            </a:r>
            <a:r>
              <a:rPr lang="ko-KR" altLang="en-US" dirty="0" err="1">
                <a:solidFill>
                  <a:schemeClr val="bg1"/>
                </a:solidFill>
              </a:rPr>
              <a:t>공부해야될</a:t>
            </a:r>
            <a:r>
              <a:rPr lang="ko-KR" altLang="en-US" dirty="0">
                <a:solidFill>
                  <a:schemeClr val="bg1"/>
                </a:solidFill>
              </a:rPr>
              <a:t> 것도 많아 지고 부족한점도 많이 느꼈습니다 그래서 조금 아쉬운 점이 많았던 것 같습니다 꾸준히 공부를 하며 똑같은 부분에서는 금방 알 수 있게 노력할 것입니다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843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2858" y="-9525"/>
            <a:ext cx="12216858" cy="6876000"/>
            <a:chOff x="-12858" y="-9525"/>
            <a:chExt cx="12216858" cy="687600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38971F5-2DE8-4912-9F22-61E1B991F02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8A094D7-A3C3-4428-BC85-CBEB58D151F5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810822D-0E0E-49AB-9139-4064F2253368}"/>
                </a:ext>
              </a:extLst>
            </p:cNvPr>
            <p:cNvSpPr/>
            <p:nvPr/>
          </p:nvSpPr>
          <p:spPr>
            <a:xfrm>
              <a:off x="1784604" y="176677"/>
              <a:ext cx="1949196" cy="547223"/>
            </a:xfrm>
            <a:custGeom>
              <a:avLst/>
              <a:gdLst>
                <a:gd name="connsiteX0" fmla="*/ 167687 w 1949196"/>
                <a:gd name="connsiteY0" fmla="*/ 0 h 547223"/>
                <a:gd name="connsiteX1" fmla="*/ 1447680 w 1949196"/>
                <a:gd name="connsiteY1" fmla="*/ 0 h 547223"/>
                <a:gd name="connsiteX2" fmla="*/ 1566253 w 1949196"/>
                <a:gd name="connsiteY2" fmla="*/ 49114 h 547223"/>
                <a:gd name="connsiteX3" fmla="*/ 1569410 w 1949196"/>
                <a:gd name="connsiteY3" fmla="*/ 53798 h 547223"/>
                <a:gd name="connsiteX4" fmla="*/ 1582763 w 1949196"/>
                <a:gd name="connsiteY4" fmla="*/ 62665 h 547223"/>
                <a:gd name="connsiteX5" fmla="*/ 1772139 w 1949196"/>
                <a:gd name="connsiteY5" fmla="*/ 252040 h 547223"/>
                <a:gd name="connsiteX6" fmla="*/ 1777075 w 1949196"/>
                <a:gd name="connsiteY6" fmla="*/ 259361 h 547223"/>
                <a:gd name="connsiteX7" fmla="*/ 1871179 w 1949196"/>
                <a:gd name="connsiteY7" fmla="*/ 298340 h 547223"/>
                <a:gd name="connsiteX8" fmla="*/ 1949196 w 1949196"/>
                <a:gd name="connsiteY8" fmla="*/ 298340 h 547223"/>
                <a:gd name="connsiteX9" fmla="*/ 1949196 w 1949196"/>
                <a:gd name="connsiteY9" fmla="*/ 547223 h 547223"/>
                <a:gd name="connsiteX10" fmla="*/ 0 w 1949196"/>
                <a:gd name="connsiteY10" fmla="*/ 547223 h 547223"/>
                <a:gd name="connsiteX11" fmla="*/ 0 w 1949196"/>
                <a:gd name="connsiteY11" fmla="*/ 167687 h 547223"/>
                <a:gd name="connsiteX12" fmla="*/ 167687 w 1949196"/>
                <a:gd name="connsiteY12" fmla="*/ 0 h 54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9196" h="547223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949196" y="298340"/>
                  </a:lnTo>
                  <a:lnTo>
                    <a:pt x="1949196" y="547223"/>
                  </a:lnTo>
                  <a:lnTo>
                    <a:pt x="0" y="547223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solidFill>
              <a:srgbClr val="0F111D"/>
            </a:solidFill>
            <a:ln w="19050">
              <a:solidFill>
                <a:srgbClr val="4D505F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8E4E4D2-E4FB-4B4B-A356-A503579FE9BB}"/>
                </a:ext>
              </a:extLst>
            </p:cNvPr>
            <p:cNvCxnSpPr>
              <a:cxnSpLocks/>
            </p:cNvCxnSpPr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>
              <a:off x="11271248" y="174296"/>
              <a:ext cx="114811" cy="288000"/>
              <a:chOff x="5822948" y="174296"/>
              <a:chExt cx="114811" cy="288000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2F80156-A063-4228-A19A-3ABCBBAFDD99}"/>
                </a:ext>
              </a:extLst>
            </p:cNvPr>
            <p:cNvSpPr txBox="1"/>
            <p:nvPr/>
          </p:nvSpPr>
          <p:spPr>
            <a:xfrm>
              <a:off x="11353593" y="219304"/>
              <a:ext cx="57521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rgbClr val="424452"/>
                  </a:solidFill>
                </a:rPr>
                <a:t>0.8cm</a:t>
              </a:r>
              <a:endParaRPr lang="ko-KR" altLang="en-US" sz="800" dirty="0">
                <a:solidFill>
                  <a:srgbClr val="424452"/>
                </a:solidFill>
              </a:endParaRPr>
            </a:p>
          </p:txBody>
        </p: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137726-D958-4992-A6D3-C1A9174D8CF0}"/>
                </a:ext>
              </a:extLst>
            </p:cNvPr>
            <p:cNvSpPr txBox="1"/>
            <p:nvPr/>
          </p:nvSpPr>
          <p:spPr>
            <a:xfrm>
              <a:off x="11772401" y="307791"/>
              <a:ext cx="35396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rgbClr val="424452"/>
                  </a:solidFill>
                </a:rPr>
                <a:t>90º</a:t>
              </a:r>
              <a:endParaRPr lang="ko-KR" altLang="en-US" sz="800" dirty="0">
                <a:solidFill>
                  <a:srgbClr val="424452"/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FD413FF3-8040-4E72-9E65-75177523A909}"/>
                </a:ext>
              </a:extLst>
            </p:cNvPr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pattFill prst="lgGrid">
              <a:fgClr>
                <a:srgbClr val="2A2A3A"/>
              </a:fgClr>
              <a:bgClr>
                <a:srgbClr val="1E1E2A"/>
              </a:bgClr>
            </a:pattFill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72EA929-0F2F-4D8F-9680-80497520839A}"/>
              </a:ext>
            </a:extLst>
          </p:cNvPr>
          <p:cNvSpPr txBox="1"/>
          <p:nvPr/>
        </p:nvSpPr>
        <p:spPr>
          <a:xfrm>
            <a:off x="322736" y="584010"/>
            <a:ext cx="5716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목차</a:t>
            </a:r>
            <a:endParaRPr lang="en-US" altLang="ko-KR" sz="2400" b="1" i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A7DAFB-996D-401F-8B4D-FD580F7ACFA1}"/>
              </a:ext>
            </a:extLst>
          </p:cNvPr>
          <p:cNvSpPr txBox="1"/>
          <p:nvPr/>
        </p:nvSpPr>
        <p:spPr>
          <a:xfrm>
            <a:off x="2418742" y="1778415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1.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95E6D2-691D-4CAF-8113-84F6275D9130}"/>
              </a:ext>
            </a:extLst>
          </p:cNvPr>
          <p:cNvSpPr txBox="1"/>
          <p:nvPr/>
        </p:nvSpPr>
        <p:spPr>
          <a:xfrm>
            <a:off x="2418742" y="2579504"/>
            <a:ext cx="4969212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프로젝트 팀 구성 및 역할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BD4378-4FAC-449E-B32F-11D01B6A9B5D}"/>
              </a:ext>
            </a:extLst>
          </p:cNvPr>
          <p:cNvSpPr txBox="1"/>
          <p:nvPr/>
        </p:nvSpPr>
        <p:spPr>
          <a:xfrm>
            <a:off x="2418742" y="3380593"/>
            <a:ext cx="5293248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프로젝트 진행 준비 과정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D85383-F516-4B0E-A7B1-3C7FB9AAAA21}"/>
              </a:ext>
            </a:extLst>
          </p:cNvPr>
          <p:cNvSpPr txBox="1"/>
          <p:nvPr/>
        </p:nvSpPr>
        <p:spPr>
          <a:xfrm>
            <a:off x="2418742" y="4181682"/>
            <a:ext cx="4480049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프로젝트 진행 현황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6EB736-2EE9-442D-93BB-F52F896C6291}"/>
              </a:ext>
            </a:extLst>
          </p:cNvPr>
          <p:cNvSpPr txBox="1"/>
          <p:nvPr/>
        </p:nvSpPr>
        <p:spPr>
          <a:xfrm>
            <a:off x="2418742" y="4982771"/>
            <a:ext cx="3205016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5.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자체 평가 의견</a:t>
            </a:r>
          </a:p>
        </p:txBody>
      </p:sp>
    </p:spTree>
    <p:extLst>
      <p:ext uri="{BB962C8B-B14F-4D97-AF65-F5344CB8AC3E}">
        <p14:creationId xmlns:p14="http://schemas.microsoft.com/office/powerpoint/2010/main" val="1939846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12858" y="-9525"/>
            <a:ext cx="12216858" cy="6876000"/>
            <a:chOff x="-12858" y="-9525"/>
            <a:chExt cx="12216858" cy="687600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38971F5-2DE8-4912-9F22-61E1B991F02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8A094D7-A3C3-4428-BC85-CBEB58D151F5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810822D-0E0E-49AB-9139-4064F2253368}"/>
                </a:ext>
              </a:extLst>
            </p:cNvPr>
            <p:cNvSpPr/>
            <p:nvPr/>
          </p:nvSpPr>
          <p:spPr>
            <a:xfrm>
              <a:off x="1784604" y="176677"/>
              <a:ext cx="1949196" cy="547223"/>
            </a:xfrm>
            <a:custGeom>
              <a:avLst/>
              <a:gdLst>
                <a:gd name="connsiteX0" fmla="*/ 167687 w 1949196"/>
                <a:gd name="connsiteY0" fmla="*/ 0 h 547223"/>
                <a:gd name="connsiteX1" fmla="*/ 1447680 w 1949196"/>
                <a:gd name="connsiteY1" fmla="*/ 0 h 547223"/>
                <a:gd name="connsiteX2" fmla="*/ 1566253 w 1949196"/>
                <a:gd name="connsiteY2" fmla="*/ 49114 h 547223"/>
                <a:gd name="connsiteX3" fmla="*/ 1569410 w 1949196"/>
                <a:gd name="connsiteY3" fmla="*/ 53798 h 547223"/>
                <a:gd name="connsiteX4" fmla="*/ 1582763 w 1949196"/>
                <a:gd name="connsiteY4" fmla="*/ 62665 h 547223"/>
                <a:gd name="connsiteX5" fmla="*/ 1772139 w 1949196"/>
                <a:gd name="connsiteY5" fmla="*/ 252040 h 547223"/>
                <a:gd name="connsiteX6" fmla="*/ 1777075 w 1949196"/>
                <a:gd name="connsiteY6" fmla="*/ 259361 h 547223"/>
                <a:gd name="connsiteX7" fmla="*/ 1871179 w 1949196"/>
                <a:gd name="connsiteY7" fmla="*/ 298340 h 547223"/>
                <a:gd name="connsiteX8" fmla="*/ 1949196 w 1949196"/>
                <a:gd name="connsiteY8" fmla="*/ 298340 h 547223"/>
                <a:gd name="connsiteX9" fmla="*/ 1949196 w 1949196"/>
                <a:gd name="connsiteY9" fmla="*/ 547223 h 547223"/>
                <a:gd name="connsiteX10" fmla="*/ 0 w 1949196"/>
                <a:gd name="connsiteY10" fmla="*/ 547223 h 547223"/>
                <a:gd name="connsiteX11" fmla="*/ 0 w 1949196"/>
                <a:gd name="connsiteY11" fmla="*/ 167687 h 547223"/>
                <a:gd name="connsiteX12" fmla="*/ 167687 w 1949196"/>
                <a:gd name="connsiteY12" fmla="*/ 0 h 54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9196" h="547223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949196" y="298340"/>
                  </a:lnTo>
                  <a:lnTo>
                    <a:pt x="1949196" y="547223"/>
                  </a:lnTo>
                  <a:lnTo>
                    <a:pt x="0" y="547223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solidFill>
              <a:srgbClr val="0F111D"/>
            </a:solidFill>
            <a:ln w="19050">
              <a:solidFill>
                <a:srgbClr val="4D505F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8E4E4D2-E4FB-4B4B-A356-A503579FE9BB}"/>
                </a:ext>
              </a:extLst>
            </p:cNvPr>
            <p:cNvCxnSpPr>
              <a:cxnSpLocks/>
            </p:cNvCxnSpPr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>
              <a:off x="11271248" y="174296"/>
              <a:ext cx="114811" cy="288000"/>
              <a:chOff x="5822948" y="174296"/>
              <a:chExt cx="114811" cy="288000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2F80156-A063-4228-A19A-3ABCBBAFDD99}"/>
                </a:ext>
              </a:extLst>
            </p:cNvPr>
            <p:cNvSpPr txBox="1"/>
            <p:nvPr/>
          </p:nvSpPr>
          <p:spPr>
            <a:xfrm>
              <a:off x="11353593" y="219304"/>
              <a:ext cx="57521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rgbClr val="424452"/>
                  </a:solidFill>
                </a:rPr>
                <a:t>0.8cm</a:t>
              </a:r>
              <a:endParaRPr lang="ko-KR" altLang="en-US" sz="800" dirty="0">
                <a:solidFill>
                  <a:srgbClr val="424452"/>
                </a:solidFill>
              </a:endParaRPr>
            </a:p>
          </p:txBody>
        </p: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137726-D958-4992-A6D3-C1A9174D8CF0}"/>
                </a:ext>
              </a:extLst>
            </p:cNvPr>
            <p:cNvSpPr txBox="1"/>
            <p:nvPr/>
          </p:nvSpPr>
          <p:spPr>
            <a:xfrm>
              <a:off x="11772401" y="307791"/>
              <a:ext cx="35396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rgbClr val="424452"/>
                  </a:solidFill>
                </a:rPr>
                <a:t>90º</a:t>
              </a:r>
              <a:endParaRPr lang="ko-KR" altLang="en-US" sz="800" dirty="0">
                <a:solidFill>
                  <a:srgbClr val="424452"/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FD413FF3-8040-4E72-9E65-75177523A909}"/>
                </a:ext>
              </a:extLst>
            </p:cNvPr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pattFill prst="lgGrid">
              <a:fgClr>
                <a:srgbClr val="2A2A3A"/>
              </a:fgClr>
              <a:bgClr>
                <a:srgbClr val="1E1E2A"/>
              </a:bgClr>
            </a:pattFill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원호 42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3508494" y="307607"/>
              <a:ext cx="169339" cy="169339"/>
            </a:xfrm>
            <a:prstGeom prst="arc">
              <a:avLst>
                <a:gd name="adj1" fmla="val 11793642"/>
                <a:gd name="adj2" fmla="val 3667096"/>
              </a:avLst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A137726-D958-4992-A6D3-C1A9174D8CF0}"/>
                </a:ext>
              </a:extLst>
            </p:cNvPr>
            <p:cNvSpPr txBox="1"/>
            <p:nvPr/>
          </p:nvSpPr>
          <p:spPr>
            <a:xfrm>
              <a:off x="3639192" y="262554"/>
              <a:ext cx="39786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rgbClr val="424452"/>
                  </a:solidFill>
                </a:rPr>
                <a:t>135º</a:t>
              </a:r>
              <a:endParaRPr lang="ko-KR" altLang="en-US" sz="800" dirty="0">
                <a:solidFill>
                  <a:srgbClr val="424452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72EA929-0F2F-4D8F-9680-80497520839A}"/>
              </a:ext>
            </a:extLst>
          </p:cNvPr>
          <p:cNvSpPr txBox="1"/>
          <p:nvPr/>
        </p:nvSpPr>
        <p:spPr>
          <a:xfrm>
            <a:off x="322736" y="584010"/>
            <a:ext cx="5716114" cy="772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개요</a:t>
            </a:r>
            <a:endParaRPr lang="en-US" altLang="ko-KR" sz="2400" b="1" i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atinLnBrk="0">
              <a:lnSpc>
                <a:spcPct val="200000"/>
              </a:lnSpc>
              <a:defRPr/>
            </a:pP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5E17472-6BFC-4FE8-AA27-68BDA4CAA710}"/>
              </a:ext>
            </a:extLst>
          </p:cNvPr>
          <p:cNvSpPr/>
          <p:nvPr/>
        </p:nvSpPr>
        <p:spPr>
          <a:xfrm>
            <a:off x="2211204" y="1450127"/>
            <a:ext cx="2506584" cy="4507112"/>
          </a:xfrm>
          <a:prstGeom prst="rect">
            <a:avLst/>
          </a:prstGeom>
          <a:solidFill>
            <a:srgbClr val="1E1E2A"/>
          </a:solidFill>
          <a:ln w="15875">
            <a:solidFill>
              <a:srgbClr val="848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859763" y="2421304"/>
            <a:ext cx="6528497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</a:rPr>
              <a:t>사물 인터넷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</a:rPr>
              <a:t>빅데이터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</a:rPr>
              <a:t>인공 지능 등의 기술을 이용하여 농작물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</a:rPr>
              <a:t>가축 및 수산물 등의 생육 환경을 적정하게 유지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·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</a:rPr>
              <a:t>관리하고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, PC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</a:rPr>
              <a:t>와 스마트폰 등으로 원격에서 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</a:rPr>
              <a:t>자동 관리 되는 농장</a:t>
            </a:r>
            <a:endParaRPr lang="en-US" altLang="ko-KR" sz="1050" dirty="0">
              <a:solidFill>
                <a:schemeClr val="bg1">
                  <a:lumMod val="8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376080" y="2470814"/>
            <a:ext cx="219298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err="1">
                <a:solidFill>
                  <a:prstClr val="white"/>
                </a:solidFill>
              </a:rPr>
              <a:t>스마트팜이란</a:t>
            </a:r>
            <a:r>
              <a:rPr lang="en-US" altLang="ko-KR" sz="2400" b="1" dirty="0">
                <a:solidFill>
                  <a:prstClr val="white"/>
                </a:solidFill>
              </a:rPr>
              <a:t>?</a:t>
            </a:r>
            <a:endParaRPr lang="en-US" altLang="ko-KR" sz="24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6D5D836-D70C-4C93-8557-957959988297}"/>
              </a:ext>
            </a:extLst>
          </p:cNvPr>
          <p:cNvSpPr txBox="1"/>
          <p:nvPr/>
        </p:nvSpPr>
        <p:spPr>
          <a:xfrm>
            <a:off x="2412002" y="4629815"/>
            <a:ext cx="219298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  <a:cs typeface="Aharoni" panose="02010803020104030203" pitchFamily="2" charset="-79"/>
              </a:rPr>
              <a:t>기획 의도</a:t>
            </a:r>
            <a:endParaRPr lang="en-US" altLang="ko-KR" sz="24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57474EC-4368-45A3-B972-A40959C01C31}"/>
              </a:ext>
            </a:extLst>
          </p:cNvPr>
          <p:cNvSpPr txBox="1"/>
          <p:nvPr/>
        </p:nvSpPr>
        <p:spPr>
          <a:xfrm>
            <a:off x="4888086" y="4598745"/>
            <a:ext cx="6528497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cs typeface="Aharoni" panose="02010803020104030203" pitchFamily="2" charset="-79"/>
              </a:rPr>
              <a:t>일반적인 </a:t>
            </a:r>
            <a:r>
              <a:rPr lang="ko-KR" altLang="en-US" sz="1400" b="1" dirty="0" err="1">
                <a:solidFill>
                  <a:schemeClr val="bg1">
                    <a:lumMod val="85000"/>
                  </a:schemeClr>
                </a:solidFill>
                <a:cs typeface="Aharoni" panose="02010803020104030203" pitchFamily="2" charset="-79"/>
              </a:rPr>
              <a:t>스마트팜의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cs typeface="Aharoni" panose="02010803020104030203" pitchFamily="2" charset="-79"/>
              </a:rPr>
              <a:t> 일부 기능들을 구현하여 실시간 모니터링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cs typeface="Aharoni" panose="02010803020104030203" pitchFamily="2" charset="-79"/>
              </a:rPr>
              <a:t>,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cs typeface="Aharoni" panose="02010803020104030203" pitchFamily="2" charset="-79"/>
              </a:rPr>
              <a:t>환경정보와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cs typeface="Aharoni" panose="02010803020104030203" pitchFamily="2" charset="-79"/>
              </a:rPr>
              <a:t>생육정도에 기반하여 자동으로 관리가 가능한 시스템 구축을 하고자 함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cs typeface="Aharoni" panose="02010803020104030203" pitchFamily="2" charset="-79"/>
              </a:rPr>
              <a:t> </a:t>
            </a:r>
            <a:endParaRPr lang="en-US" altLang="ko-KR" sz="1050" dirty="0">
              <a:solidFill>
                <a:schemeClr val="bg1">
                  <a:lumMod val="85000"/>
                </a:schemeClr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2371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12858" y="-9525"/>
            <a:ext cx="12216858" cy="6876000"/>
            <a:chOff x="-12858" y="-9525"/>
            <a:chExt cx="12216858" cy="687600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38971F5-2DE8-4912-9F22-61E1B991F02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8A094D7-A3C3-4428-BC85-CBEB58D151F5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810822D-0E0E-49AB-9139-4064F2253368}"/>
                </a:ext>
              </a:extLst>
            </p:cNvPr>
            <p:cNvSpPr/>
            <p:nvPr/>
          </p:nvSpPr>
          <p:spPr>
            <a:xfrm>
              <a:off x="1784604" y="176677"/>
              <a:ext cx="1949196" cy="547223"/>
            </a:xfrm>
            <a:custGeom>
              <a:avLst/>
              <a:gdLst>
                <a:gd name="connsiteX0" fmla="*/ 167687 w 1949196"/>
                <a:gd name="connsiteY0" fmla="*/ 0 h 547223"/>
                <a:gd name="connsiteX1" fmla="*/ 1447680 w 1949196"/>
                <a:gd name="connsiteY1" fmla="*/ 0 h 547223"/>
                <a:gd name="connsiteX2" fmla="*/ 1566253 w 1949196"/>
                <a:gd name="connsiteY2" fmla="*/ 49114 h 547223"/>
                <a:gd name="connsiteX3" fmla="*/ 1569410 w 1949196"/>
                <a:gd name="connsiteY3" fmla="*/ 53798 h 547223"/>
                <a:gd name="connsiteX4" fmla="*/ 1582763 w 1949196"/>
                <a:gd name="connsiteY4" fmla="*/ 62665 h 547223"/>
                <a:gd name="connsiteX5" fmla="*/ 1772139 w 1949196"/>
                <a:gd name="connsiteY5" fmla="*/ 252040 h 547223"/>
                <a:gd name="connsiteX6" fmla="*/ 1777075 w 1949196"/>
                <a:gd name="connsiteY6" fmla="*/ 259361 h 547223"/>
                <a:gd name="connsiteX7" fmla="*/ 1871179 w 1949196"/>
                <a:gd name="connsiteY7" fmla="*/ 298340 h 547223"/>
                <a:gd name="connsiteX8" fmla="*/ 1949196 w 1949196"/>
                <a:gd name="connsiteY8" fmla="*/ 298340 h 547223"/>
                <a:gd name="connsiteX9" fmla="*/ 1949196 w 1949196"/>
                <a:gd name="connsiteY9" fmla="*/ 547223 h 547223"/>
                <a:gd name="connsiteX10" fmla="*/ 0 w 1949196"/>
                <a:gd name="connsiteY10" fmla="*/ 547223 h 547223"/>
                <a:gd name="connsiteX11" fmla="*/ 0 w 1949196"/>
                <a:gd name="connsiteY11" fmla="*/ 167687 h 547223"/>
                <a:gd name="connsiteX12" fmla="*/ 167687 w 1949196"/>
                <a:gd name="connsiteY12" fmla="*/ 0 h 54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9196" h="547223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949196" y="298340"/>
                  </a:lnTo>
                  <a:lnTo>
                    <a:pt x="1949196" y="547223"/>
                  </a:lnTo>
                  <a:lnTo>
                    <a:pt x="0" y="547223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solidFill>
              <a:srgbClr val="0F111D"/>
            </a:solidFill>
            <a:ln w="19050">
              <a:solidFill>
                <a:srgbClr val="4D505F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8E4E4D2-E4FB-4B4B-A356-A503579FE9BB}"/>
                </a:ext>
              </a:extLst>
            </p:cNvPr>
            <p:cNvCxnSpPr>
              <a:cxnSpLocks/>
            </p:cNvCxnSpPr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>
              <a:off x="11271248" y="174296"/>
              <a:ext cx="114811" cy="288000"/>
              <a:chOff x="5822948" y="174296"/>
              <a:chExt cx="114811" cy="288000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2F80156-A063-4228-A19A-3ABCBBAFDD99}"/>
                </a:ext>
              </a:extLst>
            </p:cNvPr>
            <p:cNvSpPr txBox="1"/>
            <p:nvPr/>
          </p:nvSpPr>
          <p:spPr>
            <a:xfrm>
              <a:off x="11353593" y="219304"/>
              <a:ext cx="57521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rgbClr val="424452"/>
                  </a:solidFill>
                </a:rPr>
                <a:t>0.8cm</a:t>
              </a:r>
              <a:endParaRPr lang="ko-KR" altLang="en-US" sz="800" dirty="0">
                <a:solidFill>
                  <a:srgbClr val="424452"/>
                </a:solidFill>
              </a:endParaRPr>
            </a:p>
          </p:txBody>
        </p: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137726-D958-4992-A6D3-C1A9174D8CF0}"/>
                </a:ext>
              </a:extLst>
            </p:cNvPr>
            <p:cNvSpPr txBox="1"/>
            <p:nvPr/>
          </p:nvSpPr>
          <p:spPr>
            <a:xfrm>
              <a:off x="11772401" y="307791"/>
              <a:ext cx="35396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rgbClr val="424452"/>
                  </a:solidFill>
                </a:rPr>
                <a:t>90º</a:t>
              </a:r>
              <a:endParaRPr lang="ko-KR" altLang="en-US" sz="800" dirty="0">
                <a:solidFill>
                  <a:srgbClr val="424452"/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FD413FF3-8040-4E72-9E65-75177523A909}"/>
                </a:ext>
              </a:extLst>
            </p:cNvPr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pattFill prst="lgGrid">
              <a:fgClr>
                <a:srgbClr val="2A2A3A"/>
              </a:fgClr>
              <a:bgClr>
                <a:srgbClr val="1E1E2A"/>
              </a:bgClr>
            </a:pattFill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원호 42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3508494" y="307607"/>
              <a:ext cx="169339" cy="169339"/>
            </a:xfrm>
            <a:prstGeom prst="arc">
              <a:avLst>
                <a:gd name="adj1" fmla="val 11793642"/>
                <a:gd name="adj2" fmla="val 3667096"/>
              </a:avLst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A137726-D958-4992-A6D3-C1A9174D8CF0}"/>
                </a:ext>
              </a:extLst>
            </p:cNvPr>
            <p:cNvSpPr txBox="1"/>
            <p:nvPr/>
          </p:nvSpPr>
          <p:spPr>
            <a:xfrm>
              <a:off x="3639192" y="262554"/>
              <a:ext cx="39786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rgbClr val="424452"/>
                  </a:solidFill>
                </a:rPr>
                <a:t>135º</a:t>
              </a:r>
              <a:endParaRPr lang="ko-KR" altLang="en-US" sz="800" dirty="0">
                <a:solidFill>
                  <a:srgbClr val="424452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72EA929-0F2F-4D8F-9680-80497520839A}"/>
              </a:ext>
            </a:extLst>
          </p:cNvPr>
          <p:cNvSpPr txBox="1"/>
          <p:nvPr/>
        </p:nvSpPr>
        <p:spPr>
          <a:xfrm>
            <a:off x="322736" y="584010"/>
            <a:ext cx="5716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팀 구성 및 역할</a:t>
            </a:r>
            <a:endParaRPr lang="en-US" altLang="ko-KR" sz="2400" b="1" i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484213" y="2331509"/>
            <a:ext cx="3150920" cy="886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solidFill>
                  <a:prstClr val="white"/>
                </a:solidFill>
              </a:rPr>
              <a:t>한광진</a:t>
            </a:r>
            <a:endParaRPr lang="en-US" altLang="ko-KR" sz="2000" b="1" dirty="0">
              <a:solidFill>
                <a:prstClr val="white"/>
              </a:solidFill>
            </a:endParaRPr>
          </a:p>
          <a:p>
            <a:pPr algn="ctr">
              <a:lnSpc>
                <a:spcPct val="250000"/>
              </a:lnSpc>
            </a:pPr>
            <a:r>
              <a:rPr lang="ko-KR" altLang="en-US" sz="1050" dirty="0">
                <a:solidFill>
                  <a:prstClr val="white"/>
                </a:solidFill>
                <a:cs typeface="Aharoni" panose="02010803020104030203" pitchFamily="2" charset="-79"/>
              </a:rPr>
              <a:t>팀원</a:t>
            </a:r>
            <a:endParaRPr lang="en-US" altLang="ko-KR" sz="105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647008" y="2322807"/>
            <a:ext cx="3150920" cy="886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</a:rPr>
              <a:t>이혜미</a:t>
            </a:r>
          </a:p>
          <a:p>
            <a:pPr algn="ctr">
              <a:lnSpc>
                <a:spcPct val="250000"/>
              </a:lnSpc>
            </a:pPr>
            <a:r>
              <a:rPr lang="ko-KR" altLang="en-US" sz="1050" dirty="0">
                <a:solidFill>
                  <a:prstClr val="white"/>
                </a:solidFill>
                <a:cs typeface="Aharoni" panose="02010803020104030203" pitchFamily="2" charset="-79"/>
              </a:rPr>
              <a:t>팀원</a:t>
            </a:r>
            <a:endParaRPr lang="en-US" altLang="ko-KR" sz="105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5669159" y="4229045"/>
            <a:ext cx="803595" cy="9065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8892279" y="4241745"/>
            <a:ext cx="803595" cy="906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2E7BC4B-FFC6-413F-A0B0-5B66F4D4C35B}"/>
              </a:ext>
            </a:extLst>
          </p:cNvPr>
          <p:cNvSpPr txBox="1"/>
          <p:nvPr/>
        </p:nvSpPr>
        <p:spPr>
          <a:xfrm>
            <a:off x="1238904" y="2341649"/>
            <a:ext cx="3150920" cy="886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</a:rPr>
              <a:t>이승욱</a:t>
            </a:r>
          </a:p>
          <a:p>
            <a:pPr algn="ctr">
              <a:lnSpc>
                <a:spcPct val="250000"/>
              </a:lnSpc>
            </a:pPr>
            <a:r>
              <a:rPr lang="ko-KR" altLang="en-US" sz="1050" dirty="0">
                <a:solidFill>
                  <a:prstClr val="white"/>
                </a:solidFill>
                <a:cs typeface="Aharoni" panose="02010803020104030203" pitchFamily="2" charset="-79"/>
              </a:rPr>
              <a:t>팀장</a:t>
            </a:r>
            <a:endParaRPr lang="en-US" altLang="ko-KR" sz="105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9" name="모서리가 둥근 직사각형 82">
            <a:extLst>
              <a:ext uri="{FF2B5EF4-FFF2-40B4-BE49-F238E27FC236}">
                <a16:creationId xmlns:a16="http://schemas.microsoft.com/office/drawing/2014/main" id="{52FAB780-BD4B-4EDC-96CC-066360195139}"/>
              </a:ext>
            </a:extLst>
          </p:cNvPr>
          <p:cNvSpPr/>
          <p:nvPr/>
        </p:nvSpPr>
        <p:spPr>
          <a:xfrm>
            <a:off x="2423850" y="4239185"/>
            <a:ext cx="803595" cy="90651"/>
          </a:xfrm>
          <a:prstGeom prst="roundRect">
            <a:avLst>
              <a:gd name="adj" fmla="val 50000"/>
            </a:avLst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C5839E6-DE33-4D8B-B879-7F65EC089775}"/>
              </a:ext>
            </a:extLst>
          </p:cNvPr>
          <p:cNvSpPr/>
          <p:nvPr/>
        </p:nvSpPr>
        <p:spPr>
          <a:xfrm>
            <a:off x="1571000" y="4584229"/>
            <a:ext cx="25571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 err="1">
                <a:solidFill>
                  <a:prstClr val="white"/>
                </a:solidFill>
              </a:rPr>
              <a:t>아두이노</a:t>
            </a:r>
            <a:r>
              <a:rPr lang="ko-KR" altLang="en-US" sz="2400" b="1" dirty="0">
                <a:solidFill>
                  <a:prstClr val="white"/>
                </a:solidFill>
              </a:rPr>
              <a:t> 및 설계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88994A5-723D-4048-AB8F-65E06B5E8E2F}"/>
              </a:ext>
            </a:extLst>
          </p:cNvPr>
          <p:cNvSpPr/>
          <p:nvPr/>
        </p:nvSpPr>
        <p:spPr>
          <a:xfrm>
            <a:off x="5099313" y="4581984"/>
            <a:ext cx="1941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prstClr val="white"/>
                </a:solidFill>
              </a:rPr>
              <a:t>웹 서버 개발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17CD82A-CCCE-40A3-9D42-FB6516642908}"/>
              </a:ext>
            </a:extLst>
          </p:cNvPr>
          <p:cNvSpPr/>
          <p:nvPr/>
        </p:nvSpPr>
        <p:spPr>
          <a:xfrm>
            <a:off x="7861632" y="4581984"/>
            <a:ext cx="2864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prstClr val="white"/>
                </a:solidFill>
              </a:rPr>
              <a:t>안드로이드 앱 개발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096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12858" y="-9525"/>
            <a:ext cx="12216858" cy="6876000"/>
            <a:chOff x="-12858" y="-9525"/>
            <a:chExt cx="12216858" cy="687600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38971F5-2DE8-4912-9F22-61E1B991F02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8A094D7-A3C3-4428-BC85-CBEB58D151F5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810822D-0E0E-49AB-9139-4064F2253368}"/>
                </a:ext>
              </a:extLst>
            </p:cNvPr>
            <p:cNvSpPr/>
            <p:nvPr/>
          </p:nvSpPr>
          <p:spPr>
            <a:xfrm>
              <a:off x="1784604" y="176677"/>
              <a:ext cx="1949196" cy="547223"/>
            </a:xfrm>
            <a:custGeom>
              <a:avLst/>
              <a:gdLst>
                <a:gd name="connsiteX0" fmla="*/ 167687 w 1949196"/>
                <a:gd name="connsiteY0" fmla="*/ 0 h 547223"/>
                <a:gd name="connsiteX1" fmla="*/ 1447680 w 1949196"/>
                <a:gd name="connsiteY1" fmla="*/ 0 h 547223"/>
                <a:gd name="connsiteX2" fmla="*/ 1566253 w 1949196"/>
                <a:gd name="connsiteY2" fmla="*/ 49114 h 547223"/>
                <a:gd name="connsiteX3" fmla="*/ 1569410 w 1949196"/>
                <a:gd name="connsiteY3" fmla="*/ 53798 h 547223"/>
                <a:gd name="connsiteX4" fmla="*/ 1582763 w 1949196"/>
                <a:gd name="connsiteY4" fmla="*/ 62665 h 547223"/>
                <a:gd name="connsiteX5" fmla="*/ 1772139 w 1949196"/>
                <a:gd name="connsiteY5" fmla="*/ 252040 h 547223"/>
                <a:gd name="connsiteX6" fmla="*/ 1777075 w 1949196"/>
                <a:gd name="connsiteY6" fmla="*/ 259361 h 547223"/>
                <a:gd name="connsiteX7" fmla="*/ 1871179 w 1949196"/>
                <a:gd name="connsiteY7" fmla="*/ 298340 h 547223"/>
                <a:gd name="connsiteX8" fmla="*/ 1949196 w 1949196"/>
                <a:gd name="connsiteY8" fmla="*/ 298340 h 547223"/>
                <a:gd name="connsiteX9" fmla="*/ 1949196 w 1949196"/>
                <a:gd name="connsiteY9" fmla="*/ 547223 h 547223"/>
                <a:gd name="connsiteX10" fmla="*/ 0 w 1949196"/>
                <a:gd name="connsiteY10" fmla="*/ 547223 h 547223"/>
                <a:gd name="connsiteX11" fmla="*/ 0 w 1949196"/>
                <a:gd name="connsiteY11" fmla="*/ 167687 h 547223"/>
                <a:gd name="connsiteX12" fmla="*/ 167687 w 1949196"/>
                <a:gd name="connsiteY12" fmla="*/ 0 h 54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9196" h="547223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949196" y="298340"/>
                  </a:lnTo>
                  <a:lnTo>
                    <a:pt x="1949196" y="547223"/>
                  </a:lnTo>
                  <a:lnTo>
                    <a:pt x="0" y="547223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solidFill>
              <a:srgbClr val="0F111D"/>
            </a:solidFill>
            <a:ln w="19050">
              <a:solidFill>
                <a:srgbClr val="4D505F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8E4E4D2-E4FB-4B4B-A356-A503579FE9BB}"/>
                </a:ext>
              </a:extLst>
            </p:cNvPr>
            <p:cNvCxnSpPr>
              <a:cxnSpLocks/>
            </p:cNvCxnSpPr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>
              <a:off x="11271248" y="174296"/>
              <a:ext cx="114811" cy="288000"/>
              <a:chOff x="5822948" y="174296"/>
              <a:chExt cx="114811" cy="288000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2F80156-A063-4228-A19A-3ABCBBAFDD99}"/>
                </a:ext>
              </a:extLst>
            </p:cNvPr>
            <p:cNvSpPr txBox="1"/>
            <p:nvPr/>
          </p:nvSpPr>
          <p:spPr>
            <a:xfrm>
              <a:off x="11353593" y="219304"/>
              <a:ext cx="57521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rgbClr val="424452"/>
                  </a:solidFill>
                </a:rPr>
                <a:t>0.8cm</a:t>
              </a:r>
              <a:endParaRPr lang="ko-KR" altLang="en-US" sz="800" dirty="0">
                <a:solidFill>
                  <a:srgbClr val="424452"/>
                </a:solidFill>
              </a:endParaRPr>
            </a:p>
          </p:txBody>
        </p: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137726-D958-4992-A6D3-C1A9174D8CF0}"/>
                </a:ext>
              </a:extLst>
            </p:cNvPr>
            <p:cNvSpPr txBox="1"/>
            <p:nvPr/>
          </p:nvSpPr>
          <p:spPr>
            <a:xfrm>
              <a:off x="11772401" y="307791"/>
              <a:ext cx="35396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rgbClr val="424452"/>
                  </a:solidFill>
                </a:rPr>
                <a:t>90º</a:t>
              </a:r>
              <a:endParaRPr lang="ko-KR" altLang="en-US" sz="800" dirty="0">
                <a:solidFill>
                  <a:srgbClr val="424452"/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FD413FF3-8040-4E72-9E65-75177523A909}"/>
                </a:ext>
              </a:extLst>
            </p:cNvPr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pattFill prst="lgGrid">
              <a:fgClr>
                <a:srgbClr val="2A2A3A"/>
              </a:fgClr>
              <a:bgClr>
                <a:srgbClr val="1E1E2A"/>
              </a:bgClr>
            </a:pattFill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원호 42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3508494" y="307607"/>
              <a:ext cx="169339" cy="169339"/>
            </a:xfrm>
            <a:prstGeom prst="arc">
              <a:avLst>
                <a:gd name="adj1" fmla="val 11793642"/>
                <a:gd name="adj2" fmla="val 3667096"/>
              </a:avLst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A137726-D958-4992-A6D3-C1A9174D8CF0}"/>
                </a:ext>
              </a:extLst>
            </p:cNvPr>
            <p:cNvSpPr txBox="1"/>
            <p:nvPr/>
          </p:nvSpPr>
          <p:spPr>
            <a:xfrm>
              <a:off x="3639192" y="262554"/>
              <a:ext cx="39786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rgbClr val="424452"/>
                  </a:solidFill>
                </a:rPr>
                <a:t>135º</a:t>
              </a:r>
              <a:endParaRPr lang="ko-KR" altLang="en-US" sz="800" dirty="0">
                <a:solidFill>
                  <a:srgbClr val="424452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72EA929-0F2F-4D8F-9680-80497520839A}"/>
              </a:ext>
            </a:extLst>
          </p:cNvPr>
          <p:cNvSpPr txBox="1"/>
          <p:nvPr/>
        </p:nvSpPr>
        <p:spPr>
          <a:xfrm>
            <a:off x="322736" y="584010"/>
            <a:ext cx="5716114" cy="772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진행 준비 과정</a:t>
            </a:r>
            <a:endParaRPr lang="en-US" altLang="ko-KR" sz="2400" b="1" i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atinLnBrk="0">
              <a:lnSpc>
                <a:spcPct val="200000"/>
              </a:lnSpc>
              <a:defRPr/>
            </a:pP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5E17472-6BFC-4FE8-AA27-68BDA4CAA710}"/>
              </a:ext>
            </a:extLst>
          </p:cNvPr>
          <p:cNvSpPr/>
          <p:nvPr/>
        </p:nvSpPr>
        <p:spPr>
          <a:xfrm>
            <a:off x="2307000" y="1598180"/>
            <a:ext cx="2506584" cy="4507112"/>
          </a:xfrm>
          <a:prstGeom prst="rect">
            <a:avLst/>
          </a:prstGeom>
          <a:solidFill>
            <a:srgbClr val="1E1E2A"/>
          </a:solidFill>
          <a:ln w="15875">
            <a:solidFill>
              <a:srgbClr val="848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435155" y="4619411"/>
            <a:ext cx="2192983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Step. 2 / </a:t>
            </a:r>
            <a:r>
              <a:rPr lang="ko-KR" altLang="en-US" sz="1400" b="1" dirty="0">
                <a:solidFill>
                  <a:prstClr val="white"/>
                </a:solidFill>
              </a:rPr>
              <a:t>팀 회의</a:t>
            </a:r>
            <a:endParaRPr lang="en-US" altLang="ko-KR" sz="1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448975" y="2569357"/>
            <a:ext cx="2192983" cy="626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Step. 1/ </a:t>
            </a:r>
            <a:r>
              <a:rPr lang="ko-KR" altLang="en-US" sz="1400" b="1" dirty="0">
                <a:solidFill>
                  <a:prstClr val="white"/>
                </a:solidFill>
              </a:rPr>
              <a:t>자료 조사</a:t>
            </a:r>
          </a:p>
          <a:p>
            <a:pPr algn="ctr">
              <a:lnSpc>
                <a:spcPct val="150000"/>
              </a:lnSpc>
            </a:pPr>
            <a:endParaRPr lang="en-US" altLang="ko-KR" sz="105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BE0B1B5-993D-4B61-8AA5-1EE14F6F8C8D}"/>
              </a:ext>
            </a:extLst>
          </p:cNvPr>
          <p:cNvSpPr/>
          <p:nvPr/>
        </p:nvSpPr>
        <p:spPr>
          <a:xfrm>
            <a:off x="7378416" y="1598180"/>
            <a:ext cx="2506584" cy="4507112"/>
          </a:xfrm>
          <a:prstGeom prst="rect">
            <a:avLst/>
          </a:prstGeom>
          <a:solidFill>
            <a:srgbClr val="1E1E2A"/>
          </a:solidFill>
          <a:ln w="15875">
            <a:solidFill>
              <a:srgbClr val="848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B4763D9-6AEC-45EB-A98B-97EE123D1320}"/>
              </a:ext>
            </a:extLst>
          </p:cNvPr>
          <p:cNvSpPr txBox="1"/>
          <p:nvPr/>
        </p:nvSpPr>
        <p:spPr>
          <a:xfrm>
            <a:off x="7506571" y="4619411"/>
            <a:ext cx="2192983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Step. 4 / </a:t>
            </a:r>
            <a:r>
              <a:rPr lang="ko-KR" altLang="en-US" sz="1400" b="1" dirty="0">
                <a:solidFill>
                  <a:prstClr val="white"/>
                </a:solidFill>
              </a:rPr>
              <a:t>재료 준비</a:t>
            </a:r>
            <a:endParaRPr lang="en-US" altLang="ko-KR" sz="1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72FF741-B4CB-457C-8C93-7CBCA48DF3FE}"/>
              </a:ext>
            </a:extLst>
          </p:cNvPr>
          <p:cNvSpPr txBox="1"/>
          <p:nvPr/>
        </p:nvSpPr>
        <p:spPr>
          <a:xfrm>
            <a:off x="7520391" y="2569357"/>
            <a:ext cx="2192983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Step. 3 / </a:t>
            </a:r>
            <a:r>
              <a:rPr lang="ko-KR" altLang="en-US" sz="1400" b="1" dirty="0">
                <a:solidFill>
                  <a:prstClr val="white"/>
                </a:solidFill>
              </a:rPr>
              <a:t>설계</a:t>
            </a:r>
            <a:endParaRPr lang="en-US" altLang="ko-KR" sz="12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5F0DB56-3421-418C-B67D-9F2F460F15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609" y="4060403"/>
            <a:ext cx="508182" cy="5081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5D6C78D-0272-4CC9-8020-80E2E84AFC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221" y="1982320"/>
            <a:ext cx="565322" cy="5653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845492E-8A56-4525-88D2-4F3F9154E3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221" y="3996931"/>
            <a:ext cx="618183" cy="61818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B37AF70-ACBF-42AD-AED1-236E349CE5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552" y="1982320"/>
            <a:ext cx="631828" cy="63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66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12858" y="-9525"/>
            <a:ext cx="12216858" cy="6876000"/>
            <a:chOff x="-12858" y="-9525"/>
            <a:chExt cx="12216858" cy="687600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38971F5-2DE8-4912-9F22-61E1B991F02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8A094D7-A3C3-4428-BC85-CBEB58D151F5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810822D-0E0E-49AB-9139-4064F2253368}"/>
                </a:ext>
              </a:extLst>
            </p:cNvPr>
            <p:cNvSpPr/>
            <p:nvPr/>
          </p:nvSpPr>
          <p:spPr>
            <a:xfrm>
              <a:off x="1784604" y="176677"/>
              <a:ext cx="1949196" cy="547223"/>
            </a:xfrm>
            <a:custGeom>
              <a:avLst/>
              <a:gdLst>
                <a:gd name="connsiteX0" fmla="*/ 167687 w 1949196"/>
                <a:gd name="connsiteY0" fmla="*/ 0 h 547223"/>
                <a:gd name="connsiteX1" fmla="*/ 1447680 w 1949196"/>
                <a:gd name="connsiteY1" fmla="*/ 0 h 547223"/>
                <a:gd name="connsiteX2" fmla="*/ 1566253 w 1949196"/>
                <a:gd name="connsiteY2" fmla="*/ 49114 h 547223"/>
                <a:gd name="connsiteX3" fmla="*/ 1569410 w 1949196"/>
                <a:gd name="connsiteY3" fmla="*/ 53798 h 547223"/>
                <a:gd name="connsiteX4" fmla="*/ 1582763 w 1949196"/>
                <a:gd name="connsiteY4" fmla="*/ 62665 h 547223"/>
                <a:gd name="connsiteX5" fmla="*/ 1772139 w 1949196"/>
                <a:gd name="connsiteY5" fmla="*/ 252040 h 547223"/>
                <a:gd name="connsiteX6" fmla="*/ 1777075 w 1949196"/>
                <a:gd name="connsiteY6" fmla="*/ 259361 h 547223"/>
                <a:gd name="connsiteX7" fmla="*/ 1871179 w 1949196"/>
                <a:gd name="connsiteY7" fmla="*/ 298340 h 547223"/>
                <a:gd name="connsiteX8" fmla="*/ 1949196 w 1949196"/>
                <a:gd name="connsiteY8" fmla="*/ 298340 h 547223"/>
                <a:gd name="connsiteX9" fmla="*/ 1949196 w 1949196"/>
                <a:gd name="connsiteY9" fmla="*/ 547223 h 547223"/>
                <a:gd name="connsiteX10" fmla="*/ 0 w 1949196"/>
                <a:gd name="connsiteY10" fmla="*/ 547223 h 547223"/>
                <a:gd name="connsiteX11" fmla="*/ 0 w 1949196"/>
                <a:gd name="connsiteY11" fmla="*/ 167687 h 547223"/>
                <a:gd name="connsiteX12" fmla="*/ 167687 w 1949196"/>
                <a:gd name="connsiteY12" fmla="*/ 0 h 54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9196" h="547223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949196" y="298340"/>
                  </a:lnTo>
                  <a:lnTo>
                    <a:pt x="1949196" y="547223"/>
                  </a:lnTo>
                  <a:lnTo>
                    <a:pt x="0" y="547223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solidFill>
              <a:srgbClr val="0F111D"/>
            </a:solidFill>
            <a:ln w="19050">
              <a:solidFill>
                <a:srgbClr val="4D505F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8E4E4D2-E4FB-4B4B-A356-A503579FE9BB}"/>
                </a:ext>
              </a:extLst>
            </p:cNvPr>
            <p:cNvCxnSpPr>
              <a:cxnSpLocks/>
            </p:cNvCxnSpPr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>
              <a:off x="11271248" y="174296"/>
              <a:ext cx="114811" cy="288000"/>
              <a:chOff x="5822948" y="174296"/>
              <a:chExt cx="114811" cy="288000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2F80156-A063-4228-A19A-3ABCBBAFDD99}"/>
                </a:ext>
              </a:extLst>
            </p:cNvPr>
            <p:cNvSpPr txBox="1"/>
            <p:nvPr/>
          </p:nvSpPr>
          <p:spPr>
            <a:xfrm>
              <a:off x="11353593" y="219304"/>
              <a:ext cx="57521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rgbClr val="424452"/>
                  </a:solidFill>
                </a:rPr>
                <a:t>0.8cm</a:t>
              </a:r>
              <a:endParaRPr lang="ko-KR" altLang="en-US" sz="800" dirty="0">
                <a:solidFill>
                  <a:srgbClr val="424452"/>
                </a:solidFill>
              </a:endParaRPr>
            </a:p>
          </p:txBody>
        </p: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137726-D958-4992-A6D3-C1A9174D8CF0}"/>
                </a:ext>
              </a:extLst>
            </p:cNvPr>
            <p:cNvSpPr txBox="1"/>
            <p:nvPr/>
          </p:nvSpPr>
          <p:spPr>
            <a:xfrm>
              <a:off x="11772401" y="307791"/>
              <a:ext cx="35396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rgbClr val="424452"/>
                  </a:solidFill>
                </a:rPr>
                <a:t>90º</a:t>
              </a:r>
              <a:endParaRPr lang="ko-KR" altLang="en-US" sz="800" dirty="0">
                <a:solidFill>
                  <a:srgbClr val="424452"/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FD413FF3-8040-4E72-9E65-75177523A909}"/>
                </a:ext>
              </a:extLst>
            </p:cNvPr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pattFill prst="lgGrid">
              <a:fgClr>
                <a:srgbClr val="2A2A3A"/>
              </a:fgClr>
              <a:bgClr>
                <a:srgbClr val="1E1E2A"/>
              </a:bgClr>
            </a:pattFill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원호 42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3508494" y="307607"/>
              <a:ext cx="169339" cy="169339"/>
            </a:xfrm>
            <a:prstGeom prst="arc">
              <a:avLst>
                <a:gd name="adj1" fmla="val 11793642"/>
                <a:gd name="adj2" fmla="val 3667096"/>
              </a:avLst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A137726-D958-4992-A6D3-C1A9174D8CF0}"/>
                </a:ext>
              </a:extLst>
            </p:cNvPr>
            <p:cNvSpPr txBox="1"/>
            <p:nvPr/>
          </p:nvSpPr>
          <p:spPr>
            <a:xfrm>
              <a:off x="3639192" y="262554"/>
              <a:ext cx="39786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rgbClr val="424452"/>
                  </a:solidFill>
                </a:rPr>
                <a:t>135º</a:t>
              </a:r>
              <a:endParaRPr lang="ko-KR" altLang="en-US" sz="800" dirty="0">
                <a:solidFill>
                  <a:srgbClr val="424452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72EA929-0F2F-4D8F-9680-80497520839A}"/>
              </a:ext>
            </a:extLst>
          </p:cNvPr>
          <p:cNvSpPr txBox="1"/>
          <p:nvPr/>
        </p:nvSpPr>
        <p:spPr>
          <a:xfrm>
            <a:off x="322736" y="584010"/>
            <a:ext cx="5716114" cy="591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개발 환경</a:t>
            </a:r>
            <a:endParaRPr lang="en-US" altLang="ko-KR" sz="2400" b="1" i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atinLnBrk="0">
              <a:lnSpc>
                <a:spcPct val="200000"/>
              </a:lnSpc>
              <a:defRPr/>
            </a:pPr>
            <a:r>
              <a:rPr lang="en-US" altLang="ko-KR" sz="500" kern="0" dirty="0">
                <a:solidFill>
                  <a:prstClr val="white"/>
                </a:solidFill>
              </a:rPr>
              <a:t>Enjoy your stylish business and campus life with BIZCAM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pic>
        <p:nvPicPr>
          <p:cNvPr id="4" name="Picture 10" descr="Android Studio]Bottom Navigation View">
            <a:extLst>
              <a:ext uri="{FF2B5EF4-FFF2-40B4-BE49-F238E27FC236}">
                <a16:creationId xmlns:a16="http://schemas.microsoft.com/office/drawing/2014/main" id="{F7E6FEA9-D1A7-F985-E2D8-F425E4934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521" y="3727478"/>
            <a:ext cx="2291343" cy="145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post-thumbnail">
            <a:extLst>
              <a:ext uri="{FF2B5EF4-FFF2-40B4-BE49-F238E27FC236}">
                <a16:creationId xmlns:a16="http://schemas.microsoft.com/office/drawing/2014/main" id="{649E4083-3FE0-3C8B-5F0D-FCF329D3B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268" y="1915251"/>
            <a:ext cx="2470075" cy="164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9FBF5B-B1E8-64E7-B55E-AC960002BD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495" y="2489056"/>
            <a:ext cx="2470082" cy="70809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5EEE92A-7F6D-F546-6FB2-094C6003E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351" y="2583034"/>
            <a:ext cx="2876550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2A546EC-3F26-43D6-947B-7FD8E16901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912" y="4168688"/>
            <a:ext cx="2599226" cy="62256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91B6CFD-A223-4361-A787-6DEE25FE840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310" y="3880371"/>
            <a:ext cx="1451940" cy="14519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5E025FA-FF4F-4433-AC07-513BAC9FBA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918" y="3880371"/>
            <a:ext cx="1514552" cy="119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02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12858" y="-9525"/>
            <a:ext cx="12216858" cy="6876000"/>
            <a:chOff x="-12858" y="-9525"/>
            <a:chExt cx="12216858" cy="687600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38971F5-2DE8-4912-9F22-61E1B991F02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8A094D7-A3C3-4428-BC85-CBEB58D151F5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810822D-0E0E-49AB-9139-4064F2253368}"/>
                </a:ext>
              </a:extLst>
            </p:cNvPr>
            <p:cNvSpPr/>
            <p:nvPr/>
          </p:nvSpPr>
          <p:spPr>
            <a:xfrm>
              <a:off x="1784604" y="176677"/>
              <a:ext cx="1949196" cy="547223"/>
            </a:xfrm>
            <a:custGeom>
              <a:avLst/>
              <a:gdLst>
                <a:gd name="connsiteX0" fmla="*/ 167687 w 1949196"/>
                <a:gd name="connsiteY0" fmla="*/ 0 h 547223"/>
                <a:gd name="connsiteX1" fmla="*/ 1447680 w 1949196"/>
                <a:gd name="connsiteY1" fmla="*/ 0 h 547223"/>
                <a:gd name="connsiteX2" fmla="*/ 1566253 w 1949196"/>
                <a:gd name="connsiteY2" fmla="*/ 49114 h 547223"/>
                <a:gd name="connsiteX3" fmla="*/ 1569410 w 1949196"/>
                <a:gd name="connsiteY3" fmla="*/ 53798 h 547223"/>
                <a:gd name="connsiteX4" fmla="*/ 1582763 w 1949196"/>
                <a:gd name="connsiteY4" fmla="*/ 62665 h 547223"/>
                <a:gd name="connsiteX5" fmla="*/ 1772139 w 1949196"/>
                <a:gd name="connsiteY5" fmla="*/ 252040 h 547223"/>
                <a:gd name="connsiteX6" fmla="*/ 1777075 w 1949196"/>
                <a:gd name="connsiteY6" fmla="*/ 259361 h 547223"/>
                <a:gd name="connsiteX7" fmla="*/ 1871179 w 1949196"/>
                <a:gd name="connsiteY7" fmla="*/ 298340 h 547223"/>
                <a:gd name="connsiteX8" fmla="*/ 1949196 w 1949196"/>
                <a:gd name="connsiteY8" fmla="*/ 298340 h 547223"/>
                <a:gd name="connsiteX9" fmla="*/ 1949196 w 1949196"/>
                <a:gd name="connsiteY9" fmla="*/ 547223 h 547223"/>
                <a:gd name="connsiteX10" fmla="*/ 0 w 1949196"/>
                <a:gd name="connsiteY10" fmla="*/ 547223 h 547223"/>
                <a:gd name="connsiteX11" fmla="*/ 0 w 1949196"/>
                <a:gd name="connsiteY11" fmla="*/ 167687 h 547223"/>
                <a:gd name="connsiteX12" fmla="*/ 167687 w 1949196"/>
                <a:gd name="connsiteY12" fmla="*/ 0 h 54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9196" h="547223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949196" y="298340"/>
                  </a:lnTo>
                  <a:lnTo>
                    <a:pt x="1949196" y="547223"/>
                  </a:lnTo>
                  <a:lnTo>
                    <a:pt x="0" y="547223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solidFill>
              <a:srgbClr val="0F111D"/>
            </a:solidFill>
            <a:ln w="19050">
              <a:solidFill>
                <a:srgbClr val="4D505F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8E4E4D2-E4FB-4B4B-A356-A503579FE9BB}"/>
                </a:ext>
              </a:extLst>
            </p:cNvPr>
            <p:cNvCxnSpPr>
              <a:cxnSpLocks/>
            </p:cNvCxnSpPr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>
              <a:off x="11271248" y="174296"/>
              <a:ext cx="114811" cy="288000"/>
              <a:chOff x="5822948" y="174296"/>
              <a:chExt cx="114811" cy="288000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2F80156-A063-4228-A19A-3ABCBBAFDD99}"/>
                </a:ext>
              </a:extLst>
            </p:cNvPr>
            <p:cNvSpPr txBox="1"/>
            <p:nvPr/>
          </p:nvSpPr>
          <p:spPr>
            <a:xfrm>
              <a:off x="11353593" y="219304"/>
              <a:ext cx="57521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rgbClr val="424452"/>
                  </a:solidFill>
                </a:rPr>
                <a:t>0.8cm</a:t>
              </a:r>
              <a:endParaRPr lang="ko-KR" altLang="en-US" sz="800" dirty="0">
                <a:solidFill>
                  <a:srgbClr val="424452"/>
                </a:solidFill>
              </a:endParaRPr>
            </a:p>
          </p:txBody>
        </p: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137726-D958-4992-A6D3-C1A9174D8CF0}"/>
                </a:ext>
              </a:extLst>
            </p:cNvPr>
            <p:cNvSpPr txBox="1"/>
            <p:nvPr/>
          </p:nvSpPr>
          <p:spPr>
            <a:xfrm>
              <a:off x="11772401" y="307791"/>
              <a:ext cx="35396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rgbClr val="424452"/>
                  </a:solidFill>
                </a:rPr>
                <a:t>90º</a:t>
              </a:r>
              <a:endParaRPr lang="ko-KR" altLang="en-US" sz="800" dirty="0">
                <a:solidFill>
                  <a:srgbClr val="424452"/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FD413FF3-8040-4E72-9E65-75177523A909}"/>
                </a:ext>
              </a:extLst>
            </p:cNvPr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pattFill prst="lgGrid">
              <a:fgClr>
                <a:srgbClr val="2A2A3A"/>
              </a:fgClr>
              <a:bgClr>
                <a:srgbClr val="1E1E2A"/>
              </a:bgClr>
            </a:pattFill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원호 42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3508494" y="307607"/>
              <a:ext cx="169339" cy="169339"/>
            </a:xfrm>
            <a:prstGeom prst="arc">
              <a:avLst>
                <a:gd name="adj1" fmla="val 11793642"/>
                <a:gd name="adj2" fmla="val 3667096"/>
              </a:avLst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A137726-D958-4992-A6D3-C1A9174D8CF0}"/>
                </a:ext>
              </a:extLst>
            </p:cNvPr>
            <p:cNvSpPr txBox="1"/>
            <p:nvPr/>
          </p:nvSpPr>
          <p:spPr>
            <a:xfrm>
              <a:off x="3639192" y="262554"/>
              <a:ext cx="39786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rgbClr val="424452"/>
                  </a:solidFill>
                </a:rPr>
                <a:t>135º</a:t>
              </a:r>
              <a:endParaRPr lang="ko-KR" altLang="en-US" sz="800" dirty="0">
                <a:solidFill>
                  <a:srgbClr val="424452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72EA929-0F2F-4D8F-9680-80497520839A}"/>
              </a:ext>
            </a:extLst>
          </p:cNvPr>
          <p:cNvSpPr txBox="1"/>
          <p:nvPr/>
        </p:nvSpPr>
        <p:spPr>
          <a:xfrm>
            <a:off x="290729" y="568435"/>
            <a:ext cx="5716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진행현황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5E17472-6BFC-4FE8-AA27-68BDA4CAA710}"/>
              </a:ext>
            </a:extLst>
          </p:cNvPr>
          <p:cNvSpPr/>
          <p:nvPr/>
        </p:nvSpPr>
        <p:spPr>
          <a:xfrm>
            <a:off x="616078" y="1638067"/>
            <a:ext cx="3587496" cy="4186006"/>
          </a:xfrm>
          <a:prstGeom prst="rect">
            <a:avLst/>
          </a:prstGeom>
          <a:solidFill>
            <a:srgbClr val="1E1E2A"/>
          </a:solidFill>
          <a:ln w="15875">
            <a:solidFill>
              <a:srgbClr val="848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원호 47">
            <a:extLst>
              <a:ext uri="{FF2B5EF4-FFF2-40B4-BE49-F238E27FC236}">
                <a16:creationId xmlns:a16="http://schemas.microsoft.com/office/drawing/2014/main" id="{F40BA686-47E4-4303-BBE6-7E1F1DC52651}"/>
              </a:ext>
            </a:extLst>
          </p:cNvPr>
          <p:cNvSpPr/>
          <p:nvPr/>
        </p:nvSpPr>
        <p:spPr>
          <a:xfrm>
            <a:off x="1077826" y="2399070"/>
            <a:ext cx="2664000" cy="2664000"/>
          </a:xfrm>
          <a:prstGeom prst="arc">
            <a:avLst>
              <a:gd name="adj1" fmla="val 16200000"/>
              <a:gd name="adj2" fmla="val 14283294"/>
            </a:avLst>
          </a:prstGeom>
          <a:noFill/>
          <a:ln w="34925" cap="sq">
            <a:solidFill>
              <a:srgbClr val="FF33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1338694" y="2637944"/>
            <a:ext cx="2142264" cy="21422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5823602-A20D-463D-80A4-E6521019C314}"/>
              </a:ext>
            </a:extLst>
          </p:cNvPr>
          <p:cNvGrpSpPr/>
          <p:nvPr/>
        </p:nvGrpSpPr>
        <p:grpSpPr>
          <a:xfrm>
            <a:off x="1402557" y="2147305"/>
            <a:ext cx="1230826" cy="490639"/>
            <a:chOff x="1402557" y="2147305"/>
            <a:chExt cx="1230826" cy="490639"/>
          </a:xfrm>
        </p:grpSpPr>
        <p:sp>
          <p:nvSpPr>
            <p:cNvPr id="51" name="자유형: 도형 35">
              <a:extLst>
                <a:ext uri="{FF2B5EF4-FFF2-40B4-BE49-F238E27FC236}">
                  <a16:creationId xmlns:a16="http://schemas.microsoft.com/office/drawing/2014/main" id="{B15DA462-5736-437C-9AC8-0BA1EE132FDC}"/>
                </a:ext>
              </a:extLst>
            </p:cNvPr>
            <p:cNvSpPr/>
            <p:nvPr/>
          </p:nvSpPr>
          <p:spPr>
            <a:xfrm>
              <a:off x="1402557" y="2151602"/>
              <a:ext cx="1221302" cy="486342"/>
            </a:xfrm>
            <a:custGeom>
              <a:avLst/>
              <a:gdLst>
                <a:gd name="connsiteX0" fmla="*/ 0 w 1451394"/>
                <a:gd name="connsiteY0" fmla="*/ 0 h 486342"/>
                <a:gd name="connsiteX1" fmla="*/ 1451394 w 1451394"/>
                <a:gd name="connsiteY1" fmla="*/ 0 h 486342"/>
                <a:gd name="connsiteX2" fmla="*/ 965052 w 1451394"/>
                <a:gd name="connsiteY2" fmla="*/ 486342 h 486342"/>
                <a:gd name="connsiteX3" fmla="*/ 0 w 1451394"/>
                <a:gd name="connsiteY3" fmla="*/ 486342 h 48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1394" h="486342">
                  <a:moveTo>
                    <a:pt x="0" y="0"/>
                  </a:moveTo>
                  <a:lnTo>
                    <a:pt x="1451394" y="0"/>
                  </a:lnTo>
                  <a:lnTo>
                    <a:pt x="965052" y="486342"/>
                  </a:lnTo>
                  <a:lnTo>
                    <a:pt x="0" y="486342"/>
                  </a:lnTo>
                  <a:close/>
                </a:path>
              </a:pathLst>
            </a:custGeom>
            <a:solidFill>
              <a:srgbClr val="1E1E2A"/>
            </a:solidFill>
            <a:ln>
              <a:noFill/>
            </a:ln>
            <a:effectLst>
              <a:outerShdw blurRad="114300" dist="457200" sx="65000" sy="65000" algn="l" rotWithShape="0">
                <a:prstClr val="black">
                  <a:alpha val="9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>
                <a:defRPr/>
              </a:pPr>
              <a:r>
                <a:rPr lang="en-US" altLang="ko-KR" sz="3200" b="1" i="1" dirty="0">
                  <a:solidFill>
                    <a:srgbClr val="FF33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97</a:t>
              </a:r>
              <a:r>
                <a:rPr lang="en-US" altLang="ko-KR" sz="2000" i="1" dirty="0">
                  <a:solidFill>
                    <a:srgbClr val="FF33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%</a:t>
              </a:r>
              <a:endParaRPr lang="en-US" altLang="ko-KR" sz="2000" b="1" i="1" dirty="0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53BE65B0-66FE-4837-A57F-4C4D1E825CE5}"/>
                </a:ext>
              </a:extLst>
            </p:cNvPr>
            <p:cNvCxnSpPr>
              <a:cxnSpLocks/>
              <a:endCxn id="51" idx="2"/>
            </p:cNvCxnSpPr>
            <p:nvPr/>
          </p:nvCxnSpPr>
          <p:spPr>
            <a:xfrm flipH="1">
              <a:off x="2214618" y="2147305"/>
              <a:ext cx="418765" cy="490639"/>
            </a:xfrm>
            <a:prstGeom prst="line">
              <a:avLst/>
            </a:prstGeom>
            <a:ln w="6350">
              <a:solidFill>
                <a:srgbClr val="FF33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5E17472-6BFC-4FE8-AA27-68BDA4CAA710}"/>
              </a:ext>
            </a:extLst>
          </p:cNvPr>
          <p:cNvSpPr/>
          <p:nvPr/>
        </p:nvSpPr>
        <p:spPr>
          <a:xfrm>
            <a:off x="7927086" y="1638067"/>
            <a:ext cx="3587496" cy="4186006"/>
          </a:xfrm>
          <a:prstGeom prst="rect">
            <a:avLst/>
          </a:prstGeom>
          <a:solidFill>
            <a:srgbClr val="1E1E2A"/>
          </a:solidFill>
          <a:ln w="15875">
            <a:solidFill>
              <a:srgbClr val="848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8649702" y="2637944"/>
            <a:ext cx="2142264" cy="21422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5823602-A20D-463D-80A4-E6521019C314}"/>
              </a:ext>
            </a:extLst>
          </p:cNvPr>
          <p:cNvGrpSpPr/>
          <p:nvPr/>
        </p:nvGrpSpPr>
        <p:grpSpPr>
          <a:xfrm>
            <a:off x="8713565" y="2147305"/>
            <a:ext cx="1230826" cy="490639"/>
            <a:chOff x="1402557" y="2147305"/>
            <a:chExt cx="1230826" cy="490639"/>
          </a:xfrm>
        </p:grpSpPr>
        <p:sp>
          <p:nvSpPr>
            <p:cNvPr id="57" name="자유형: 도형 35">
              <a:extLst>
                <a:ext uri="{FF2B5EF4-FFF2-40B4-BE49-F238E27FC236}">
                  <a16:creationId xmlns:a16="http://schemas.microsoft.com/office/drawing/2014/main" id="{B15DA462-5736-437C-9AC8-0BA1EE132FDC}"/>
                </a:ext>
              </a:extLst>
            </p:cNvPr>
            <p:cNvSpPr/>
            <p:nvPr/>
          </p:nvSpPr>
          <p:spPr>
            <a:xfrm>
              <a:off x="1402557" y="2151602"/>
              <a:ext cx="1221302" cy="486342"/>
            </a:xfrm>
            <a:custGeom>
              <a:avLst/>
              <a:gdLst>
                <a:gd name="connsiteX0" fmla="*/ 0 w 1451394"/>
                <a:gd name="connsiteY0" fmla="*/ 0 h 486342"/>
                <a:gd name="connsiteX1" fmla="*/ 1451394 w 1451394"/>
                <a:gd name="connsiteY1" fmla="*/ 0 h 486342"/>
                <a:gd name="connsiteX2" fmla="*/ 965052 w 1451394"/>
                <a:gd name="connsiteY2" fmla="*/ 486342 h 486342"/>
                <a:gd name="connsiteX3" fmla="*/ 0 w 1451394"/>
                <a:gd name="connsiteY3" fmla="*/ 486342 h 48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1394" h="486342">
                  <a:moveTo>
                    <a:pt x="0" y="0"/>
                  </a:moveTo>
                  <a:lnTo>
                    <a:pt x="1451394" y="0"/>
                  </a:lnTo>
                  <a:lnTo>
                    <a:pt x="965052" y="486342"/>
                  </a:lnTo>
                  <a:lnTo>
                    <a:pt x="0" y="486342"/>
                  </a:lnTo>
                  <a:close/>
                </a:path>
              </a:pathLst>
            </a:custGeom>
            <a:solidFill>
              <a:srgbClr val="1E1E2A"/>
            </a:solidFill>
            <a:ln>
              <a:noFill/>
            </a:ln>
            <a:effectLst>
              <a:outerShdw blurRad="114300" dist="457200" sx="65000" sy="65000" algn="l" rotWithShape="0">
                <a:prstClr val="black">
                  <a:alpha val="9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>
                <a:defRPr/>
              </a:pPr>
              <a:r>
                <a:rPr lang="en-US" altLang="ko-KR" sz="3200" b="1" i="1" dirty="0">
                  <a:solidFill>
                    <a:srgbClr val="FF33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75</a:t>
              </a:r>
              <a:r>
                <a:rPr lang="en-US" altLang="ko-KR" sz="2000" i="1" dirty="0">
                  <a:solidFill>
                    <a:srgbClr val="FF33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%</a:t>
              </a:r>
              <a:endParaRPr lang="en-US" altLang="ko-KR" sz="2000" b="1" i="1" dirty="0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53BE65B0-66FE-4837-A57F-4C4D1E825CE5}"/>
                </a:ext>
              </a:extLst>
            </p:cNvPr>
            <p:cNvCxnSpPr>
              <a:cxnSpLocks/>
              <a:endCxn id="57" idx="2"/>
            </p:cNvCxnSpPr>
            <p:nvPr/>
          </p:nvCxnSpPr>
          <p:spPr>
            <a:xfrm flipH="1">
              <a:off x="2214618" y="2147305"/>
              <a:ext cx="418765" cy="490639"/>
            </a:xfrm>
            <a:prstGeom prst="line">
              <a:avLst/>
            </a:prstGeom>
            <a:ln w="6350">
              <a:solidFill>
                <a:srgbClr val="FF33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A89B1A5-B046-4449-AD3C-C34396A56B2F}"/>
              </a:ext>
            </a:extLst>
          </p:cNvPr>
          <p:cNvSpPr/>
          <p:nvPr/>
        </p:nvSpPr>
        <p:spPr>
          <a:xfrm>
            <a:off x="4264915" y="1638067"/>
            <a:ext cx="3587496" cy="4186006"/>
          </a:xfrm>
          <a:prstGeom prst="rect">
            <a:avLst/>
          </a:prstGeom>
          <a:solidFill>
            <a:srgbClr val="1E1E2A"/>
          </a:solidFill>
          <a:ln w="15875">
            <a:solidFill>
              <a:srgbClr val="848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2F1C6B45-8134-41CE-B788-AA2D4988F8CC}"/>
              </a:ext>
            </a:extLst>
          </p:cNvPr>
          <p:cNvGrpSpPr/>
          <p:nvPr/>
        </p:nvGrpSpPr>
        <p:grpSpPr>
          <a:xfrm>
            <a:off x="4941687" y="2145006"/>
            <a:ext cx="1230826" cy="490639"/>
            <a:chOff x="1402557" y="2147305"/>
            <a:chExt cx="1230826" cy="490639"/>
          </a:xfrm>
        </p:grpSpPr>
        <p:sp>
          <p:nvSpPr>
            <p:cNvPr id="75" name="자유형: 도형 35">
              <a:extLst>
                <a:ext uri="{FF2B5EF4-FFF2-40B4-BE49-F238E27FC236}">
                  <a16:creationId xmlns:a16="http://schemas.microsoft.com/office/drawing/2014/main" id="{87EE6C6A-2DE0-453D-B6EC-B907489EBB6E}"/>
                </a:ext>
              </a:extLst>
            </p:cNvPr>
            <p:cNvSpPr/>
            <p:nvPr/>
          </p:nvSpPr>
          <p:spPr>
            <a:xfrm>
              <a:off x="1402557" y="2151602"/>
              <a:ext cx="1221302" cy="486342"/>
            </a:xfrm>
            <a:custGeom>
              <a:avLst/>
              <a:gdLst>
                <a:gd name="connsiteX0" fmla="*/ 0 w 1451394"/>
                <a:gd name="connsiteY0" fmla="*/ 0 h 486342"/>
                <a:gd name="connsiteX1" fmla="*/ 1451394 w 1451394"/>
                <a:gd name="connsiteY1" fmla="*/ 0 h 486342"/>
                <a:gd name="connsiteX2" fmla="*/ 965052 w 1451394"/>
                <a:gd name="connsiteY2" fmla="*/ 486342 h 486342"/>
                <a:gd name="connsiteX3" fmla="*/ 0 w 1451394"/>
                <a:gd name="connsiteY3" fmla="*/ 486342 h 48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1394" h="486342">
                  <a:moveTo>
                    <a:pt x="0" y="0"/>
                  </a:moveTo>
                  <a:lnTo>
                    <a:pt x="1451394" y="0"/>
                  </a:lnTo>
                  <a:lnTo>
                    <a:pt x="965052" y="486342"/>
                  </a:lnTo>
                  <a:lnTo>
                    <a:pt x="0" y="486342"/>
                  </a:lnTo>
                  <a:close/>
                </a:path>
              </a:pathLst>
            </a:custGeom>
            <a:solidFill>
              <a:srgbClr val="1E1E2A"/>
            </a:solidFill>
            <a:ln>
              <a:noFill/>
            </a:ln>
            <a:effectLst>
              <a:outerShdw blurRad="114300" dist="457200" sx="65000" sy="65000" algn="l" rotWithShape="0">
                <a:prstClr val="black">
                  <a:alpha val="9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>
                <a:defRPr/>
              </a:pPr>
              <a:r>
                <a:rPr lang="en-US" altLang="ko-KR" sz="3200" b="1" i="1" dirty="0">
                  <a:solidFill>
                    <a:srgbClr val="FF33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70</a:t>
              </a:r>
              <a:r>
                <a:rPr lang="en-US" altLang="ko-KR" sz="2000" i="1" dirty="0">
                  <a:solidFill>
                    <a:srgbClr val="FF33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%</a:t>
              </a:r>
              <a:endParaRPr lang="en-US" altLang="ko-KR" sz="2000" b="1" i="1" dirty="0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0B792905-6A5B-4142-93D0-CAB513082F6E}"/>
                </a:ext>
              </a:extLst>
            </p:cNvPr>
            <p:cNvCxnSpPr>
              <a:cxnSpLocks/>
              <a:endCxn id="75" idx="2"/>
            </p:cNvCxnSpPr>
            <p:nvPr/>
          </p:nvCxnSpPr>
          <p:spPr>
            <a:xfrm flipH="1">
              <a:off x="2214618" y="2147305"/>
              <a:ext cx="418765" cy="490639"/>
            </a:xfrm>
            <a:prstGeom prst="line">
              <a:avLst/>
            </a:prstGeom>
            <a:ln w="6350">
              <a:solidFill>
                <a:srgbClr val="FF33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타원 76">
            <a:extLst>
              <a:ext uri="{FF2B5EF4-FFF2-40B4-BE49-F238E27FC236}">
                <a16:creationId xmlns:a16="http://schemas.microsoft.com/office/drawing/2014/main" id="{C269BB98-ED63-4010-9690-4F72FC8042BD}"/>
              </a:ext>
            </a:extLst>
          </p:cNvPr>
          <p:cNvSpPr/>
          <p:nvPr/>
        </p:nvSpPr>
        <p:spPr>
          <a:xfrm>
            <a:off x="4967718" y="2659938"/>
            <a:ext cx="2142264" cy="21422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8" name="원호 77">
            <a:extLst>
              <a:ext uri="{FF2B5EF4-FFF2-40B4-BE49-F238E27FC236}">
                <a16:creationId xmlns:a16="http://schemas.microsoft.com/office/drawing/2014/main" id="{8400FF5D-28C8-4A9F-B5D9-CF4528BB4AB6}"/>
              </a:ext>
            </a:extLst>
          </p:cNvPr>
          <p:cNvSpPr/>
          <p:nvPr/>
        </p:nvSpPr>
        <p:spPr>
          <a:xfrm>
            <a:off x="8452015" y="2397244"/>
            <a:ext cx="2664000" cy="2664000"/>
          </a:xfrm>
          <a:prstGeom prst="arc">
            <a:avLst>
              <a:gd name="adj1" fmla="val 16200000"/>
              <a:gd name="adj2" fmla="val 9688304"/>
            </a:avLst>
          </a:prstGeom>
          <a:noFill/>
          <a:ln w="34925" cap="sq">
            <a:solidFill>
              <a:srgbClr val="FF33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4" name="원호 53">
            <a:extLst>
              <a:ext uri="{FF2B5EF4-FFF2-40B4-BE49-F238E27FC236}">
                <a16:creationId xmlns:a16="http://schemas.microsoft.com/office/drawing/2014/main" id="{F40BA686-47E4-4303-BBE6-7E1F1DC52651}"/>
              </a:ext>
            </a:extLst>
          </p:cNvPr>
          <p:cNvSpPr/>
          <p:nvPr/>
        </p:nvSpPr>
        <p:spPr>
          <a:xfrm>
            <a:off x="4721349" y="2374122"/>
            <a:ext cx="2664000" cy="2664000"/>
          </a:xfrm>
          <a:prstGeom prst="arc">
            <a:avLst>
              <a:gd name="adj1" fmla="val 16200000"/>
              <a:gd name="adj2" fmla="val 8468515"/>
            </a:avLst>
          </a:prstGeom>
          <a:noFill/>
          <a:ln w="34925" cap="sq">
            <a:solidFill>
              <a:srgbClr val="FF33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B7A811B-A16C-4E93-A802-42A707CAD328}"/>
              </a:ext>
            </a:extLst>
          </p:cNvPr>
          <p:cNvSpPr txBox="1"/>
          <p:nvPr/>
        </p:nvSpPr>
        <p:spPr>
          <a:xfrm>
            <a:off x="1846003" y="1692203"/>
            <a:ext cx="1155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 err="1">
                <a:solidFill>
                  <a:prstClr val="white"/>
                </a:solidFill>
              </a:rPr>
              <a:t>아두이노</a:t>
            </a:r>
            <a:endParaRPr lang="ko-KR" alt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44EC4FF-011D-4DC3-BFB5-60CAE410A34D}"/>
              </a:ext>
            </a:extLst>
          </p:cNvPr>
          <p:cNvSpPr txBox="1"/>
          <p:nvPr/>
        </p:nvSpPr>
        <p:spPr>
          <a:xfrm>
            <a:off x="5898682" y="1728841"/>
            <a:ext cx="1155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prstClr val="white"/>
                </a:solidFill>
              </a:rPr>
              <a:t>웹</a:t>
            </a:r>
            <a:endParaRPr lang="ko-KR" alt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E365B12-425C-40B8-B86A-1676095EF391}"/>
              </a:ext>
            </a:extLst>
          </p:cNvPr>
          <p:cNvSpPr txBox="1"/>
          <p:nvPr/>
        </p:nvSpPr>
        <p:spPr>
          <a:xfrm>
            <a:off x="9593935" y="1744070"/>
            <a:ext cx="380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prstClr val="white"/>
                </a:solidFill>
              </a:rPr>
              <a:t>앱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2CCF0DBD-A31B-4837-8CA1-8040BD1154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694" y="3257529"/>
            <a:ext cx="1312743" cy="892140"/>
          </a:xfrm>
          <a:prstGeom prst="rect">
            <a:avLst/>
          </a:prstGeom>
        </p:spPr>
      </p:pic>
      <p:pic>
        <p:nvPicPr>
          <p:cNvPr id="83" name="Picture 2" descr="Spring Boot Logo">
            <a:extLst>
              <a:ext uri="{FF2B5EF4-FFF2-40B4-BE49-F238E27FC236}">
                <a16:creationId xmlns:a16="http://schemas.microsoft.com/office/drawing/2014/main" id="{7B7EE825-6EAB-4C8F-8623-2D3C59F6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253" y="3254077"/>
            <a:ext cx="1769194" cy="93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10" descr="Android Studio]Bottom Navigation View">
            <a:extLst>
              <a:ext uri="{FF2B5EF4-FFF2-40B4-BE49-F238E27FC236}">
                <a16:creationId xmlns:a16="http://schemas.microsoft.com/office/drawing/2014/main" id="{053BCDA7-9A70-4CBF-B6B4-81E6F757B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843" y="3004455"/>
            <a:ext cx="2214123" cy="140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756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12858" y="-9525"/>
            <a:ext cx="12216858" cy="6876000"/>
            <a:chOff x="-12858" y="-9525"/>
            <a:chExt cx="12216858" cy="687600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38971F5-2DE8-4912-9F22-61E1B991F02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8A094D7-A3C3-4428-BC85-CBEB58D151F5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810822D-0E0E-49AB-9139-4064F2253368}"/>
                </a:ext>
              </a:extLst>
            </p:cNvPr>
            <p:cNvSpPr/>
            <p:nvPr/>
          </p:nvSpPr>
          <p:spPr>
            <a:xfrm>
              <a:off x="1784604" y="176677"/>
              <a:ext cx="1949196" cy="547223"/>
            </a:xfrm>
            <a:custGeom>
              <a:avLst/>
              <a:gdLst>
                <a:gd name="connsiteX0" fmla="*/ 167687 w 1949196"/>
                <a:gd name="connsiteY0" fmla="*/ 0 h 547223"/>
                <a:gd name="connsiteX1" fmla="*/ 1447680 w 1949196"/>
                <a:gd name="connsiteY1" fmla="*/ 0 h 547223"/>
                <a:gd name="connsiteX2" fmla="*/ 1566253 w 1949196"/>
                <a:gd name="connsiteY2" fmla="*/ 49114 h 547223"/>
                <a:gd name="connsiteX3" fmla="*/ 1569410 w 1949196"/>
                <a:gd name="connsiteY3" fmla="*/ 53798 h 547223"/>
                <a:gd name="connsiteX4" fmla="*/ 1582763 w 1949196"/>
                <a:gd name="connsiteY4" fmla="*/ 62665 h 547223"/>
                <a:gd name="connsiteX5" fmla="*/ 1772139 w 1949196"/>
                <a:gd name="connsiteY5" fmla="*/ 252040 h 547223"/>
                <a:gd name="connsiteX6" fmla="*/ 1777075 w 1949196"/>
                <a:gd name="connsiteY6" fmla="*/ 259361 h 547223"/>
                <a:gd name="connsiteX7" fmla="*/ 1871179 w 1949196"/>
                <a:gd name="connsiteY7" fmla="*/ 298340 h 547223"/>
                <a:gd name="connsiteX8" fmla="*/ 1949196 w 1949196"/>
                <a:gd name="connsiteY8" fmla="*/ 298340 h 547223"/>
                <a:gd name="connsiteX9" fmla="*/ 1949196 w 1949196"/>
                <a:gd name="connsiteY9" fmla="*/ 547223 h 547223"/>
                <a:gd name="connsiteX10" fmla="*/ 0 w 1949196"/>
                <a:gd name="connsiteY10" fmla="*/ 547223 h 547223"/>
                <a:gd name="connsiteX11" fmla="*/ 0 w 1949196"/>
                <a:gd name="connsiteY11" fmla="*/ 167687 h 547223"/>
                <a:gd name="connsiteX12" fmla="*/ 167687 w 1949196"/>
                <a:gd name="connsiteY12" fmla="*/ 0 h 54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9196" h="547223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949196" y="298340"/>
                  </a:lnTo>
                  <a:lnTo>
                    <a:pt x="1949196" y="547223"/>
                  </a:lnTo>
                  <a:lnTo>
                    <a:pt x="0" y="547223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solidFill>
              <a:srgbClr val="0F111D"/>
            </a:solidFill>
            <a:ln w="19050">
              <a:solidFill>
                <a:srgbClr val="4D505F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8E4E4D2-E4FB-4B4B-A356-A503579FE9BB}"/>
                </a:ext>
              </a:extLst>
            </p:cNvPr>
            <p:cNvCxnSpPr>
              <a:cxnSpLocks/>
            </p:cNvCxnSpPr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>
              <a:off x="11271248" y="174296"/>
              <a:ext cx="114811" cy="288000"/>
              <a:chOff x="5822948" y="174296"/>
              <a:chExt cx="114811" cy="288000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2F80156-A063-4228-A19A-3ABCBBAFDD99}"/>
                </a:ext>
              </a:extLst>
            </p:cNvPr>
            <p:cNvSpPr txBox="1"/>
            <p:nvPr/>
          </p:nvSpPr>
          <p:spPr>
            <a:xfrm>
              <a:off x="11353593" y="219304"/>
              <a:ext cx="57521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rgbClr val="424452"/>
                  </a:solidFill>
                </a:rPr>
                <a:t>0.8cm</a:t>
              </a:r>
              <a:endParaRPr lang="ko-KR" altLang="en-US" sz="800" dirty="0">
                <a:solidFill>
                  <a:srgbClr val="424452"/>
                </a:solidFill>
              </a:endParaRPr>
            </a:p>
          </p:txBody>
        </p: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137726-D958-4992-A6D3-C1A9174D8CF0}"/>
                </a:ext>
              </a:extLst>
            </p:cNvPr>
            <p:cNvSpPr txBox="1"/>
            <p:nvPr/>
          </p:nvSpPr>
          <p:spPr>
            <a:xfrm>
              <a:off x="11772401" y="307791"/>
              <a:ext cx="35396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rgbClr val="424452"/>
                  </a:solidFill>
                </a:rPr>
                <a:t>90º</a:t>
              </a:r>
              <a:endParaRPr lang="ko-KR" altLang="en-US" sz="800" dirty="0">
                <a:solidFill>
                  <a:srgbClr val="424452"/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FD413FF3-8040-4E72-9E65-75177523A909}"/>
                </a:ext>
              </a:extLst>
            </p:cNvPr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pattFill prst="lgGrid">
              <a:fgClr>
                <a:srgbClr val="2A2A3A"/>
              </a:fgClr>
              <a:bgClr>
                <a:srgbClr val="1E1E2A"/>
              </a:bgClr>
            </a:pattFill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원호 42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3508494" y="307607"/>
              <a:ext cx="169339" cy="169339"/>
            </a:xfrm>
            <a:prstGeom prst="arc">
              <a:avLst>
                <a:gd name="adj1" fmla="val 11793642"/>
                <a:gd name="adj2" fmla="val 3667096"/>
              </a:avLst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A137726-D958-4992-A6D3-C1A9174D8CF0}"/>
                </a:ext>
              </a:extLst>
            </p:cNvPr>
            <p:cNvSpPr txBox="1"/>
            <p:nvPr/>
          </p:nvSpPr>
          <p:spPr>
            <a:xfrm>
              <a:off x="3639192" y="262554"/>
              <a:ext cx="39786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rgbClr val="424452"/>
                  </a:solidFill>
                </a:rPr>
                <a:t>135º</a:t>
              </a:r>
              <a:endParaRPr lang="ko-KR" altLang="en-US" sz="800" dirty="0">
                <a:solidFill>
                  <a:srgbClr val="424452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72EA929-0F2F-4D8F-9680-80497520839A}"/>
              </a:ext>
            </a:extLst>
          </p:cNvPr>
          <p:cNvSpPr txBox="1"/>
          <p:nvPr/>
        </p:nvSpPr>
        <p:spPr>
          <a:xfrm>
            <a:off x="322736" y="584010"/>
            <a:ext cx="5716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 재료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5E17472-6BFC-4FE8-AA27-68BDA4CAA710}"/>
              </a:ext>
            </a:extLst>
          </p:cNvPr>
          <p:cNvSpPr/>
          <p:nvPr/>
        </p:nvSpPr>
        <p:spPr>
          <a:xfrm>
            <a:off x="444627" y="1398161"/>
            <a:ext cx="11327773" cy="4865796"/>
          </a:xfrm>
          <a:prstGeom prst="rect">
            <a:avLst/>
          </a:prstGeom>
          <a:solidFill>
            <a:srgbClr val="1E1E2A"/>
          </a:solidFill>
          <a:ln w="15875">
            <a:solidFill>
              <a:srgbClr val="848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EA2983C-E6FB-40E5-AA4B-DE58F8DDFB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245132"/>
              </p:ext>
            </p:extLst>
          </p:nvPr>
        </p:nvGraphicFramePr>
        <p:xfrm>
          <a:off x="801195" y="1454331"/>
          <a:ext cx="10589623" cy="4633737"/>
        </p:xfrm>
        <a:graphic>
          <a:graphicData uri="http://schemas.openxmlformats.org/drawingml/2006/table">
            <a:tbl>
              <a:tblPr/>
              <a:tblGrid>
                <a:gridCol w="7059746">
                  <a:extLst>
                    <a:ext uri="{9D8B030D-6E8A-4147-A177-3AD203B41FA5}">
                      <a16:colId xmlns:a16="http://schemas.microsoft.com/office/drawing/2014/main" val="3154169177"/>
                    </a:ext>
                  </a:extLst>
                </a:gridCol>
                <a:gridCol w="905098">
                  <a:extLst>
                    <a:ext uri="{9D8B030D-6E8A-4147-A177-3AD203B41FA5}">
                      <a16:colId xmlns:a16="http://schemas.microsoft.com/office/drawing/2014/main" val="2980194967"/>
                    </a:ext>
                  </a:extLst>
                </a:gridCol>
                <a:gridCol w="1221881">
                  <a:extLst>
                    <a:ext uri="{9D8B030D-6E8A-4147-A177-3AD203B41FA5}">
                      <a16:colId xmlns:a16="http://schemas.microsoft.com/office/drawing/2014/main" val="3232856730"/>
                    </a:ext>
                  </a:extLst>
                </a:gridCol>
                <a:gridCol w="1402898">
                  <a:extLst>
                    <a:ext uri="{9D8B030D-6E8A-4147-A177-3AD203B41FA5}">
                      <a16:colId xmlns:a16="http://schemas.microsoft.com/office/drawing/2014/main" val="470788310"/>
                    </a:ext>
                  </a:extLst>
                </a:gridCol>
              </a:tblGrid>
              <a:tr h="122612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품목</a:t>
                      </a:r>
                    </a:p>
                  </a:txBody>
                  <a:tcPr marL="10907" marR="10907" marT="0" marB="0" anchor="b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개수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금액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총액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019527"/>
                  </a:ext>
                </a:extLst>
              </a:tr>
              <a:tr h="204534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IRF520 MOSFET </a:t>
                      </a:r>
                      <a:r>
                        <a:rPr lang="ko-KR" altLang="en-US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드라이버 모듈 </a:t>
                      </a:r>
                      <a:r>
                        <a:rPr lang="en-US" altLang="ko-KR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[SZH-MDBL-004]</a:t>
                      </a:r>
                    </a:p>
                  </a:txBody>
                  <a:tcPr marL="10907" marR="10907" marT="0" marB="0" anchor="b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2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₩</a:t>
                      </a:r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1,800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₩</a:t>
                      </a:r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3,600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905140"/>
                  </a:ext>
                </a:extLst>
              </a:tr>
              <a:tr h="122612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9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ND </a:t>
                      </a:r>
                      <a:r>
                        <a:rPr lang="ko-KR" altLang="en-US" sz="9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원형자석 </a:t>
                      </a:r>
                      <a:r>
                        <a:rPr lang="en-US" altLang="ko-KR" sz="9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5Ø x 1.5t</a:t>
                      </a:r>
                    </a:p>
                  </a:txBody>
                  <a:tcPr marL="10907" marR="10907" marT="0" marB="0" anchor="b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6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₩</a:t>
                      </a:r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90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₩</a:t>
                      </a:r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540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224982"/>
                  </a:ext>
                </a:extLst>
              </a:tr>
              <a:tr h="122612">
                <a:tc>
                  <a:txBody>
                    <a:bodyPr/>
                    <a:lstStyle/>
                    <a:p>
                      <a:pPr rtl="0" fontAlgn="b"/>
                      <a:r>
                        <a:rPr lang="en-US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BC547</a:t>
                      </a:r>
                    </a:p>
                  </a:txBody>
                  <a:tcPr marL="10907" marR="10907" marT="0" marB="0" anchor="b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4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₩</a:t>
                      </a:r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80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₩</a:t>
                      </a:r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320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892152"/>
                  </a:ext>
                </a:extLst>
              </a:tr>
              <a:tr h="124316">
                <a:tc>
                  <a:txBody>
                    <a:bodyPr/>
                    <a:lstStyle/>
                    <a:p>
                      <a:pPr rtl="0" fontAlgn="b"/>
                      <a:r>
                        <a:rPr lang="en-US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Dual H-Bridge L9110s </a:t>
                      </a:r>
                      <a:r>
                        <a:rPr lang="ko-KR" altLang="en-US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모터 드라이버 모듈</a:t>
                      </a:r>
                    </a:p>
                  </a:txBody>
                  <a:tcPr marL="10907" marR="10907" marT="0" marB="0" anchor="b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2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₩</a:t>
                      </a:r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900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₩</a:t>
                      </a:r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1,800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035268"/>
                  </a:ext>
                </a:extLst>
              </a:tr>
              <a:tr h="139337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아두이노 호환 </a:t>
                      </a:r>
                      <a:r>
                        <a:rPr lang="en-US" altLang="ko-KR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12V 1.5A KC </a:t>
                      </a:r>
                      <a:r>
                        <a:rPr lang="ko-KR" altLang="en-US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인증 아답터 </a:t>
                      </a:r>
                      <a:r>
                        <a:rPr lang="en-US" altLang="ko-KR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[SZH-PSU01]</a:t>
                      </a:r>
                    </a:p>
                  </a:txBody>
                  <a:tcPr marL="10907" marR="10907" marT="0" marB="0" anchor="b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₩</a:t>
                      </a:r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5,900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₩</a:t>
                      </a:r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5,900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989756"/>
                  </a:ext>
                </a:extLst>
              </a:tr>
              <a:tr h="122612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ESP8266 </a:t>
                      </a:r>
                      <a:r>
                        <a:rPr lang="ko-KR" altLang="en-US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시리얼 와이파이 모듈 </a:t>
                      </a:r>
                      <a:r>
                        <a:rPr lang="en-US" altLang="ko-KR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ESP-01</a:t>
                      </a:r>
                    </a:p>
                  </a:txBody>
                  <a:tcPr marL="10907" marR="10907" marT="0" marB="0" anchor="b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₩</a:t>
                      </a:r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1,790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₩</a:t>
                      </a:r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1,790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620206"/>
                  </a:ext>
                </a:extLst>
              </a:tr>
              <a:tr h="129937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ESP8266 </a:t>
                      </a:r>
                      <a:r>
                        <a:rPr lang="ko-KR" altLang="en-US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직렬 포트 </a:t>
                      </a:r>
                      <a:r>
                        <a:rPr lang="en-US" altLang="ko-KR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WIFI </a:t>
                      </a:r>
                      <a:r>
                        <a:rPr lang="ko-KR" altLang="en-US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무선 </a:t>
                      </a:r>
                      <a:r>
                        <a:rPr lang="en-US" altLang="ko-KR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ESP-01 </a:t>
                      </a:r>
                      <a:r>
                        <a:rPr lang="ko-KR" altLang="en-US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어댑터 모듈</a:t>
                      </a:r>
                    </a:p>
                  </a:txBody>
                  <a:tcPr marL="10907" marR="10907" marT="0" marB="0" anchor="b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₩</a:t>
                      </a:r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1,870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₩</a:t>
                      </a:r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1,870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410595"/>
                  </a:ext>
                </a:extLst>
              </a:tr>
              <a:tr h="122612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OV7670 </a:t>
                      </a:r>
                      <a:r>
                        <a:rPr lang="ko-KR" altLang="en-US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아두이노 </a:t>
                      </a:r>
                      <a:r>
                        <a:rPr lang="en-US" altLang="ko-KR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VGA </a:t>
                      </a:r>
                      <a:r>
                        <a:rPr lang="ko-KR" altLang="en-US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카메라 모듈 </a:t>
                      </a:r>
                    </a:p>
                  </a:txBody>
                  <a:tcPr marL="10907" marR="10907" marT="0" marB="0" anchor="b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₩</a:t>
                      </a:r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2,100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₩</a:t>
                      </a:r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2,100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801509"/>
                  </a:ext>
                </a:extLst>
              </a:tr>
              <a:tr h="122612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아두이노 마그네틱 스위치 </a:t>
                      </a:r>
                      <a:r>
                        <a:rPr lang="en-US" altLang="ko-KR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MC-38 NC</a:t>
                      </a:r>
                    </a:p>
                  </a:txBody>
                  <a:tcPr marL="10907" marR="10907" marT="0" marB="0" anchor="b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2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₩</a:t>
                      </a:r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970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₩</a:t>
                      </a:r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1,940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3605055"/>
                  </a:ext>
                </a:extLst>
              </a:tr>
              <a:tr h="122612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수중펌프모터 </a:t>
                      </a:r>
                      <a:r>
                        <a:rPr lang="en-US" altLang="ko-KR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[SZH-GNP155]</a:t>
                      </a:r>
                    </a:p>
                  </a:txBody>
                  <a:tcPr marL="10907" marR="10907" marT="0" marB="0" anchor="b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4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₩</a:t>
                      </a:r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700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₩</a:t>
                      </a:r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2,800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129099"/>
                  </a:ext>
                </a:extLst>
              </a:tr>
              <a:tr h="122612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실리콘호스 </a:t>
                      </a:r>
                      <a:r>
                        <a:rPr lang="en-US" altLang="ko-KR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1</a:t>
                      </a:r>
                      <a:r>
                        <a:rPr lang="en-US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m</a:t>
                      </a:r>
                    </a:p>
                  </a:txBody>
                  <a:tcPr marL="10907" marR="10907" marT="0" marB="0" anchor="b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4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₩</a:t>
                      </a:r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780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₩</a:t>
                      </a:r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3,120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617092"/>
                  </a:ext>
                </a:extLst>
              </a:tr>
              <a:tr h="119152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TONGLING </a:t>
                      </a:r>
                      <a:r>
                        <a:rPr lang="ko-KR" altLang="en-US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아두이노 릴레이 모듈 </a:t>
                      </a:r>
                      <a:r>
                        <a:rPr lang="en-US" altLang="ko-KR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4</a:t>
                      </a:r>
                      <a:r>
                        <a:rPr lang="ko-KR" altLang="en-US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채널 </a:t>
                      </a:r>
                      <a:r>
                        <a:rPr lang="en-US" altLang="ko-KR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5-12V AC 250V DC 30V 10A</a:t>
                      </a:r>
                    </a:p>
                  </a:txBody>
                  <a:tcPr marL="10907" marR="10907" marT="0" marB="0" anchor="b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₩</a:t>
                      </a:r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1,920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₩</a:t>
                      </a:r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1,920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894375"/>
                  </a:ext>
                </a:extLst>
              </a:tr>
              <a:tr h="145278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TONGLING </a:t>
                      </a:r>
                      <a:r>
                        <a:rPr lang="ko-KR" altLang="en-US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아두이노 릴레이 모듈 </a:t>
                      </a:r>
                      <a:r>
                        <a:rPr lang="en-US" altLang="ko-KR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2</a:t>
                      </a:r>
                      <a:r>
                        <a:rPr lang="ko-KR" altLang="en-US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채널 </a:t>
                      </a:r>
                      <a:r>
                        <a:rPr lang="en-US" altLang="ko-KR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5-12V AC 250V DC 30V 10A</a:t>
                      </a:r>
                    </a:p>
                  </a:txBody>
                  <a:tcPr marL="10907" marR="10907" marT="0" marB="0" anchor="b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₩</a:t>
                      </a:r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1,450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₩</a:t>
                      </a:r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1,450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273183"/>
                  </a:ext>
                </a:extLst>
              </a:tr>
              <a:tr h="122612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아두이노 유량측정센서 </a:t>
                      </a:r>
                      <a:r>
                        <a:rPr lang="en-US" altLang="ko-KR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YF-S201</a:t>
                      </a:r>
                    </a:p>
                  </a:txBody>
                  <a:tcPr marL="10907" marR="10907" marT="0" marB="0" anchor="b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3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₩</a:t>
                      </a:r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3,450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₩</a:t>
                      </a:r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10,350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860423"/>
                  </a:ext>
                </a:extLst>
              </a:tr>
              <a:tr h="164770">
                <a:tc>
                  <a:txBody>
                    <a:bodyPr/>
                    <a:lstStyle/>
                    <a:p>
                      <a:pPr rtl="0" fontAlgn="b"/>
                      <a:r>
                        <a:rPr lang="en-US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GDSTIME Brushless DC </a:t>
                      </a:r>
                      <a:r>
                        <a:rPr lang="ko-KR" altLang="en-US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팬 </a:t>
                      </a:r>
                      <a:r>
                        <a:rPr lang="en-US" altLang="ko-KR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5</a:t>
                      </a:r>
                      <a:r>
                        <a:rPr lang="en-US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V 0.3A 92x92x25mm</a:t>
                      </a:r>
                    </a:p>
                  </a:txBody>
                  <a:tcPr marL="10907" marR="10907" marT="0" marB="0" anchor="b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2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₩</a:t>
                      </a:r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2,450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₩</a:t>
                      </a:r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4,900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70849"/>
                  </a:ext>
                </a:extLst>
              </a:tr>
              <a:tr h="139338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아두이노 네오픽셀 </a:t>
                      </a:r>
                      <a:r>
                        <a:rPr lang="en-US" altLang="ko-KR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RGB LED WS2812B 30</a:t>
                      </a:r>
                      <a:r>
                        <a:rPr lang="ko-KR" altLang="en-US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비트 스트랩 </a:t>
                      </a:r>
                      <a:r>
                        <a:rPr lang="en-US" altLang="ko-KR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1m</a:t>
                      </a:r>
                    </a:p>
                  </a:txBody>
                  <a:tcPr marL="10907" marR="10907" marT="0" marB="0" anchor="b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2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₩</a:t>
                      </a:r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4,580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₩</a:t>
                      </a:r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9,160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65489"/>
                  </a:ext>
                </a:extLst>
              </a:tr>
              <a:tr h="122612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JSN-SR04T </a:t>
                      </a:r>
                      <a:r>
                        <a:rPr lang="ko-KR" altLang="en-US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방수 초음파 센서</a:t>
                      </a:r>
                    </a:p>
                  </a:txBody>
                  <a:tcPr marL="10907" marR="10907" marT="0" marB="0" anchor="b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3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₩</a:t>
                      </a:r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7,650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₩</a:t>
                      </a:r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22,950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804793"/>
                  </a:ext>
                </a:extLst>
              </a:tr>
              <a:tr h="122612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폴리카보네이트 렉산판 투명 </a:t>
                      </a:r>
                      <a:r>
                        <a:rPr lang="en-US" altLang="ko-KR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1t 400*400</a:t>
                      </a:r>
                    </a:p>
                  </a:txBody>
                  <a:tcPr marL="10907" marR="10907" marT="0" marB="0" anchor="b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2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₩</a:t>
                      </a:r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4,000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₩</a:t>
                      </a:r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8,000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328629"/>
                  </a:ext>
                </a:extLst>
              </a:tr>
              <a:tr h="122612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폴리카보네이트 렉산판 투명 </a:t>
                      </a:r>
                      <a:r>
                        <a:rPr lang="en-US" altLang="ko-KR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1t 300*400</a:t>
                      </a:r>
                    </a:p>
                  </a:txBody>
                  <a:tcPr marL="10907" marR="10907" marT="0" marB="0" anchor="b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4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₩</a:t>
                      </a:r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3,000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₩</a:t>
                      </a:r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12,000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443124"/>
                  </a:ext>
                </a:extLst>
              </a:tr>
              <a:tr h="122612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폴리카보네이트 렉산판 투명 </a:t>
                      </a:r>
                      <a:r>
                        <a:rPr lang="en-US" altLang="ko-KR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1t 340*340</a:t>
                      </a:r>
                    </a:p>
                  </a:txBody>
                  <a:tcPr marL="10907" marR="10907" marT="0" marB="0" anchor="b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₩</a:t>
                      </a:r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3,100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₩</a:t>
                      </a:r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3,100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259004"/>
                  </a:ext>
                </a:extLst>
              </a:tr>
              <a:tr h="122612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폴리카보네이트 렉산판 투명 </a:t>
                      </a:r>
                      <a:r>
                        <a:rPr lang="en-US" altLang="ko-KR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1t 340*50</a:t>
                      </a:r>
                    </a:p>
                  </a:txBody>
                  <a:tcPr marL="10907" marR="10907" marT="0" marB="0" anchor="b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5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₩</a:t>
                      </a:r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700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₩</a:t>
                      </a:r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3,500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681460"/>
                  </a:ext>
                </a:extLst>
              </a:tr>
              <a:tr h="122612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아크릴경첩 </a:t>
                      </a:r>
                      <a:r>
                        <a:rPr lang="en-US" altLang="ko-KR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(</a:t>
                      </a:r>
                      <a:r>
                        <a:rPr lang="ko-KR" altLang="en-US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소</a:t>
                      </a:r>
                      <a:r>
                        <a:rPr lang="en-US" altLang="ko-KR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)</a:t>
                      </a:r>
                    </a:p>
                  </a:txBody>
                  <a:tcPr marL="10907" marR="10907" marT="0" marB="0" anchor="b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2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₩</a:t>
                      </a:r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500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₩</a:t>
                      </a:r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1,000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802799"/>
                  </a:ext>
                </a:extLst>
              </a:tr>
              <a:tr h="122612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아크릴 손잡이</a:t>
                      </a:r>
                    </a:p>
                  </a:txBody>
                  <a:tcPr marL="10907" marR="10907" marT="0" marB="0" anchor="b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₩</a:t>
                      </a:r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600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₩</a:t>
                      </a:r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600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2079447"/>
                  </a:ext>
                </a:extLst>
              </a:tr>
              <a:tr h="122612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알루미늄 프로파일 </a:t>
                      </a:r>
                      <a:r>
                        <a:rPr lang="en-US" altLang="ko-KR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20*20 360mm</a:t>
                      </a:r>
                    </a:p>
                  </a:txBody>
                  <a:tcPr marL="10907" marR="10907" marT="0" marB="0" anchor="b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10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₩</a:t>
                      </a:r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1,600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₩</a:t>
                      </a:r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16,000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193746"/>
                  </a:ext>
                </a:extLst>
              </a:tr>
              <a:tr h="122612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알루미늄 프로파일 </a:t>
                      </a:r>
                      <a:r>
                        <a:rPr lang="en-US" altLang="ko-KR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20*20 400mm</a:t>
                      </a:r>
                    </a:p>
                  </a:txBody>
                  <a:tcPr marL="10907" marR="10907" marT="0" marB="0" anchor="b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4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₩</a:t>
                      </a:r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1,600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₩</a:t>
                      </a:r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6,400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46510"/>
                  </a:ext>
                </a:extLst>
              </a:tr>
              <a:tr h="133109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9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알루미늄 프로파일 </a:t>
                      </a:r>
                      <a:r>
                        <a:rPr lang="en-US" altLang="ko-KR" sz="9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20*20 220mm</a:t>
                      </a:r>
                    </a:p>
                  </a:txBody>
                  <a:tcPr marL="10907" marR="10907" marT="0" marB="0" anchor="b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2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₩</a:t>
                      </a:r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1,200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₩</a:t>
                      </a:r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2,400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81443"/>
                  </a:ext>
                </a:extLst>
              </a:tr>
              <a:tr h="122612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알루미늄 프로파일 </a:t>
                      </a:r>
                      <a:r>
                        <a:rPr lang="en-US" altLang="ko-KR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20*20 260mm</a:t>
                      </a:r>
                    </a:p>
                  </a:txBody>
                  <a:tcPr marL="10907" marR="10907" marT="0" marB="0" anchor="b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4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₩</a:t>
                      </a:r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1,200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₩</a:t>
                      </a:r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4,800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770696"/>
                  </a:ext>
                </a:extLst>
              </a:tr>
              <a:tr h="122612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스틸브라켓 </a:t>
                      </a:r>
                      <a:r>
                        <a:rPr lang="en-US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SB2015</a:t>
                      </a:r>
                    </a:p>
                  </a:txBody>
                  <a:tcPr marL="10907" marR="10907" marT="0" marB="0" anchor="b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8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₩</a:t>
                      </a:r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360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₩</a:t>
                      </a:r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2,880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862634"/>
                  </a:ext>
                </a:extLst>
              </a:tr>
              <a:tr h="122612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둥근머리렌치볼트</a:t>
                      </a:r>
                      <a:r>
                        <a:rPr lang="en-US" altLang="ko-KR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M4x10</a:t>
                      </a:r>
                    </a:p>
                  </a:txBody>
                  <a:tcPr marL="10907" marR="10907" marT="0" marB="0" anchor="b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35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₩</a:t>
                      </a:r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50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₩</a:t>
                      </a:r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1,750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377685"/>
                  </a:ext>
                </a:extLst>
              </a:tr>
              <a:tr h="122612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T</a:t>
                      </a:r>
                      <a:r>
                        <a:rPr lang="ko-KR" altLang="en-US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너트 </a:t>
                      </a:r>
                      <a:r>
                        <a:rPr lang="en-US" altLang="ko-KR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TN 204 [M4][</a:t>
                      </a:r>
                      <a:r>
                        <a:rPr lang="ko-KR" altLang="en-US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대영</a:t>
                      </a:r>
                      <a:r>
                        <a:rPr lang="en-US" altLang="ko-KR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]</a:t>
                      </a:r>
                    </a:p>
                  </a:txBody>
                  <a:tcPr marL="10907" marR="10907" marT="0" marB="0" anchor="b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35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₩</a:t>
                      </a:r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170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₩</a:t>
                      </a:r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5,950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912095"/>
                  </a:ext>
                </a:extLst>
              </a:tr>
              <a:tr h="122612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이너브라켓 </a:t>
                      </a:r>
                      <a:r>
                        <a:rPr lang="en-US" altLang="ko-KR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INB 20 90</a:t>
                      </a:r>
                      <a:r>
                        <a:rPr lang="ko-KR" altLang="en-US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도 </a:t>
                      </a:r>
                      <a:r>
                        <a:rPr lang="en-US" altLang="ko-KR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3T</a:t>
                      </a:r>
                    </a:p>
                  </a:txBody>
                  <a:tcPr marL="10907" marR="10907" marT="0" marB="0" anchor="b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35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₩</a:t>
                      </a:r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340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₩</a:t>
                      </a:r>
                      <a:r>
                        <a:rPr lang="en-US" altLang="ko-KR" sz="9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11,900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25620"/>
                  </a:ext>
                </a:extLst>
              </a:tr>
              <a:tr h="122612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총액</a:t>
                      </a:r>
                    </a:p>
                  </a:txBody>
                  <a:tcPr marL="10907" marR="10907" marT="0" marB="0" anchor="b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ko-KR" altLang="en-US" sz="9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₩</a:t>
                      </a:r>
                      <a:r>
                        <a:rPr lang="en-US" altLang="ko-KR" sz="9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153,190</a:t>
                      </a:r>
                    </a:p>
                  </a:txBody>
                  <a:tcPr marL="10907" marR="10907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1E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136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8599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12858" y="-9525"/>
            <a:ext cx="12216858" cy="6876000"/>
            <a:chOff x="-12858" y="-9525"/>
            <a:chExt cx="12216858" cy="687600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4175471-2E2F-4AE4-A483-1060323A18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6677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38971F5-2DE8-4912-9F22-61E1B991F02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3339321" y="3428475"/>
              <a:ext cx="6876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FA380D5-A21E-4042-92BB-FFE128C80D0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1980" y="3420000"/>
              <a:ext cx="6840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8A094D7-A3C3-4428-BC85-CBEB58D151F5}"/>
                </a:ext>
              </a:extLst>
            </p:cNvPr>
            <p:cNvCxnSpPr>
              <a:cxnSpLocks/>
            </p:cNvCxnSpPr>
            <p:nvPr/>
          </p:nvCxnSpPr>
          <p:spPr>
            <a:xfrm>
              <a:off x="-12000" y="6715126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810822D-0E0E-49AB-9139-4064F2253368}"/>
                </a:ext>
              </a:extLst>
            </p:cNvPr>
            <p:cNvSpPr/>
            <p:nvPr/>
          </p:nvSpPr>
          <p:spPr>
            <a:xfrm>
              <a:off x="1784604" y="176677"/>
              <a:ext cx="1949196" cy="547223"/>
            </a:xfrm>
            <a:custGeom>
              <a:avLst/>
              <a:gdLst>
                <a:gd name="connsiteX0" fmla="*/ 167687 w 1949196"/>
                <a:gd name="connsiteY0" fmla="*/ 0 h 547223"/>
                <a:gd name="connsiteX1" fmla="*/ 1447680 w 1949196"/>
                <a:gd name="connsiteY1" fmla="*/ 0 h 547223"/>
                <a:gd name="connsiteX2" fmla="*/ 1566253 w 1949196"/>
                <a:gd name="connsiteY2" fmla="*/ 49114 h 547223"/>
                <a:gd name="connsiteX3" fmla="*/ 1569410 w 1949196"/>
                <a:gd name="connsiteY3" fmla="*/ 53798 h 547223"/>
                <a:gd name="connsiteX4" fmla="*/ 1582763 w 1949196"/>
                <a:gd name="connsiteY4" fmla="*/ 62665 h 547223"/>
                <a:gd name="connsiteX5" fmla="*/ 1772139 w 1949196"/>
                <a:gd name="connsiteY5" fmla="*/ 252040 h 547223"/>
                <a:gd name="connsiteX6" fmla="*/ 1777075 w 1949196"/>
                <a:gd name="connsiteY6" fmla="*/ 259361 h 547223"/>
                <a:gd name="connsiteX7" fmla="*/ 1871179 w 1949196"/>
                <a:gd name="connsiteY7" fmla="*/ 298340 h 547223"/>
                <a:gd name="connsiteX8" fmla="*/ 1949196 w 1949196"/>
                <a:gd name="connsiteY8" fmla="*/ 298340 h 547223"/>
                <a:gd name="connsiteX9" fmla="*/ 1949196 w 1949196"/>
                <a:gd name="connsiteY9" fmla="*/ 547223 h 547223"/>
                <a:gd name="connsiteX10" fmla="*/ 0 w 1949196"/>
                <a:gd name="connsiteY10" fmla="*/ 547223 h 547223"/>
                <a:gd name="connsiteX11" fmla="*/ 0 w 1949196"/>
                <a:gd name="connsiteY11" fmla="*/ 167687 h 547223"/>
                <a:gd name="connsiteX12" fmla="*/ 167687 w 1949196"/>
                <a:gd name="connsiteY12" fmla="*/ 0 h 54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9196" h="547223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949196" y="298340"/>
                  </a:lnTo>
                  <a:lnTo>
                    <a:pt x="1949196" y="547223"/>
                  </a:lnTo>
                  <a:lnTo>
                    <a:pt x="0" y="547223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solidFill>
              <a:srgbClr val="0F111D"/>
            </a:solidFill>
            <a:ln w="19050">
              <a:solidFill>
                <a:srgbClr val="4D505F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8E4E4D2-E4FB-4B4B-A356-A503579FE9BB}"/>
                </a:ext>
              </a:extLst>
            </p:cNvPr>
            <p:cNvCxnSpPr>
              <a:cxnSpLocks/>
            </p:cNvCxnSpPr>
            <p:nvPr/>
          </p:nvCxnSpPr>
          <p:spPr>
            <a:xfrm>
              <a:off x="-12858" y="476947"/>
              <a:ext cx="12204000" cy="0"/>
            </a:xfrm>
            <a:prstGeom prst="line">
              <a:avLst/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3E38DE8-3738-422F-96B6-DCA5FF171572}"/>
                </a:ext>
              </a:extLst>
            </p:cNvPr>
            <p:cNvGrpSpPr/>
            <p:nvPr/>
          </p:nvGrpSpPr>
          <p:grpSpPr>
            <a:xfrm>
              <a:off x="11271248" y="174296"/>
              <a:ext cx="114811" cy="288000"/>
              <a:chOff x="5822948" y="174296"/>
              <a:chExt cx="114811" cy="288000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43F39963-C134-4554-B199-60AFB570F7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36354" y="318296"/>
                <a:ext cx="288000" cy="0"/>
              </a:xfrm>
              <a:prstGeom prst="line">
                <a:avLst/>
              </a:prstGeom>
              <a:ln w="12700">
                <a:solidFill>
                  <a:srgbClr val="424452">
                    <a:alpha val="61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761B635D-4F55-42F9-BFC9-4975889F2988}"/>
                  </a:ext>
                </a:extLst>
              </p:cNvPr>
              <p:cNvSpPr/>
              <p:nvPr/>
            </p:nvSpPr>
            <p:spPr>
              <a:xfrm>
                <a:off x="5822948" y="179801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10B7A429-BA56-42DB-8461-7F7B0F9EF390}"/>
                  </a:ext>
                </a:extLst>
              </p:cNvPr>
              <p:cNvSpPr/>
              <p:nvPr/>
            </p:nvSpPr>
            <p:spPr>
              <a:xfrm rot="10800000">
                <a:off x="5822948" y="415513"/>
                <a:ext cx="114811" cy="45719"/>
              </a:xfrm>
              <a:custGeom>
                <a:avLst/>
                <a:gdLst>
                  <a:gd name="connsiteX0" fmla="*/ 0 w 159543"/>
                  <a:gd name="connsiteY0" fmla="*/ 57150 h 64293"/>
                  <a:gd name="connsiteX1" fmla="*/ 90487 w 159543"/>
                  <a:gd name="connsiteY1" fmla="*/ 0 h 64293"/>
                  <a:gd name="connsiteX2" fmla="*/ 159543 w 159543"/>
                  <a:gd name="connsiteY2" fmla="*/ 64293 h 64293"/>
                  <a:gd name="connsiteX0" fmla="*/ 0 w 159543"/>
                  <a:gd name="connsiteY0" fmla="*/ 56803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459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2512 w 159543"/>
                  <a:gd name="connsiteY1" fmla="*/ 0 h 63946"/>
                  <a:gd name="connsiteX2" fmla="*/ 159543 w 159543"/>
                  <a:gd name="connsiteY2" fmla="*/ 63946 h 63946"/>
                  <a:gd name="connsiteX0" fmla="*/ 0 w 159543"/>
                  <a:gd name="connsiteY0" fmla="*/ 60617 h 63946"/>
                  <a:gd name="connsiteX1" fmla="*/ 80778 w 159543"/>
                  <a:gd name="connsiteY1" fmla="*/ 0 h 63946"/>
                  <a:gd name="connsiteX2" fmla="*/ 159543 w 159543"/>
                  <a:gd name="connsiteY2" fmla="*/ 63946 h 63946"/>
                  <a:gd name="connsiteX0" fmla="*/ 0 w 160583"/>
                  <a:gd name="connsiteY0" fmla="*/ 63391 h 63946"/>
                  <a:gd name="connsiteX1" fmla="*/ 81818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  <a:gd name="connsiteX0" fmla="*/ 0 w 160583"/>
                  <a:gd name="connsiteY0" fmla="*/ 63391 h 63946"/>
                  <a:gd name="connsiteX1" fmla="*/ 81124 w 160583"/>
                  <a:gd name="connsiteY1" fmla="*/ 0 h 63946"/>
                  <a:gd name="connsiteX2" fmla="*/ 160583 w 160583"/>
                  <a:gd name="connsiteY2" fmla="*/ 63946 h 6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583" h="63946">
                    <a:moveTo>
                      <a:pt x="0" y="63391"/>
                    </a:moveTo>
                    <a:lnTo>
                      <a:pt x="81124" y="0"/>
                    </a:lnTo>
                    <a:cubicBezTo>
                      <a:pt x="106570" y="21778"/>
                      <a:pt x="135137" y="42862"/>
                      <a:pt x="160583" y="63946"/>
                    </a:cubicBezTo>
                  </a:path>
                </a:pathLst>
              </a:custGeom>
              <a:noFill/>
              <a:ln>
                <a:solidFill>
                  <a:srgbClr val="4244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2F80156-A063-4228-A19A-3ABCBBAFDD99}"/>
                </a:ext>
              </a:extLst>
            </p:cNvPr>
            <p:cNvSpPr txBox="1"/>
            <p:nvPr/>
          </p:nvSpPr>
          <p:spPr>
            <a:xfrm>
              <a:off x="11353593" y="219304"/>
              <a:ext cx="57521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rgbClr val="424452"/>
                  </a:solidFill>
                </a:rPr>
                <a:t>0.8cm</a:t>
              </a:r>
              <a:endParaRPr lang="ko-KR" altLang="en-US" sz="800" dirty="0">
                <a:solidFill>
                  <a:srgbClr val="424452"/>
                </a:solidFill>
              </a:endParaRPr>
            </a:p>
          </p:txBody>
        </p: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11949603" y="399420"/>
              <a:ext cx="169339" cy="169339"/>
            </a:xfrm>
            <a:prstGeom prst="arc">
              <a:avLst>
                <a:gd name="adj1" fmla="val 132561"/>
                <a:gd name="adj2" fmla="val 5374076"/>
              </a:avLst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137726-D958-4992-A6D3-C1A9174D8CF0}"/>
                </a:ext>
              </a:extLst>
            </p:cNvPr>
            <p:cNvSpPr txBox="1"/>
            <p:nvPr/>
          </p:nvSpPr>
          <p:spPr>
            <a:xfrm>
              <a:off x="11772401" y="307791"/>
              <a:ext cx="35396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rgbClr val="424452"/>
                  </a:solidFill>
                </a:rPr>
                <a:t>90º</a:t>
              </a:r>
              <a:endParaRPr lang="ko-KR" altLang="en-US" sz="800" dirty="0">
                <a:solidFill>
                  <a:srgbClr val="424452"/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FD413FF3-8040-4E72-9E65-75177523A909}"/>
                </a:ext>
              </a:extLst>
            </p:cNvPr>
            <p:cNvSpPr/>
            <p:nvPr/>
          </p:nvSpPr>
          <p:spPr>
            <a:xfrm>
              <a:off x="108204" y="176677"/>
              <a:ext cx="11923776" cy="6542747"/>
            </a:xfrm>
            <a:custGeom>
              <a:avLst/>
              <a:gdLst>
                <a:gd name="connsiteX0" fmla="*/ 167687 w 11923776"/>
                <a:gd name="connsiteY0" fmla="*/ 0 h 6542747"/>
                <a:gd name="connsiteX1" fmla="*/ 1447680 w 11923776"/>
                <a:gd name="connsiteY1" fmla="*/ 0 h 6542747"/>
                <a:gd name="connsiteX2" fmla="*/ 1566253 w 11923776"/>
                <a:gd name="connsiteY2" fmla="*/ 49114 h 6542747"/>
                <a:gd name="connsiteX3" fmla="*/ 1569410 w 11923776"/>
                <a:gd name="connsiteY3" fmla="*/ 53798 h 6542747"/>
                <a:gd name="connsiteX4" fmla="*/ 1582763 w 11923776"/>
                <a:gd name="connsiteY4" fmla="*/ 62665 h 6542747"/>
                <a:gd name="connsiteX5" fmla="*/ 1772139 w 11923776"/>
                <a:gd name="connsiteY5" fmla="*/ 252040 h 6542747"/>
                <a:gd name="connsiteX6" fmla="*/ 1777075 w 11923776"/>
                <a:gd name="connsiteY6" fmla="*/ 259361 h 6542747"/>
                <a:gd name="connsiteX7" fmla="*/ 1871179 w 11923776"/>
                <a:gd name="connsiteY7" fmla="*/ 298340 h 6542747"/>
                <a:gd name="connsiteX8" fmla="*/ 11745842 w 11923776"/>
                <a:gd name="connsiteY8" fmla="*/ 298340 h 6542747"/>
                <a:gd name="connsiteX9" fmla="*/ 11749067 w 11923776"/>
                <a:gd name="connsiteY9" fmla="*/ 300515 h 6542747"/>
                <a:gd name="connsiteX10" fmla="*/ 11776819 w 11923776"/>
                <a:gd name="connsiteY10" fmla="*/ 303312 h 6542747"/>
                <a:gd name="connsiteX11" fmla="*/ 11923776 w 11923776"/>
                <a:gd name="connsiteY11" fmla="*/ 483622 h 6542747"/>
                <a:gd name="connsiteX12" fmla="*/ 11923776 w 11923776"/>
                <a:gd name="connsiteY12" fmla="*/ 6358697 h 6542747"/>
                <a:gd name="connsiteX13" fmla="*/ 11739727 w 11923776"/>
                <a:gd name="connsiteY13" fmla="*/ 6542746 h 6542747"/>
                <a:gd name="connsiteX14" fmla="*/ 11645363 w 11923776"/>
                <a:gd name="connsiteY14" fmla="*/ 6542746 h 6542747"/>
                <a:gd name="connsiteX15" fmla="*/ 11645358 w 11923776"/>
                <a:gd name="connsiteY15" fmla="*/ 6542747 h 6542747"/>
                <a:gd name="connsiteX16" fmla="*/ 177834 w 11923776"/>
                <a:gd name="connsiteY16" fmla="*/ 6542747 h 6542747"/>
                <a:gd name="connsiteX17" fmla="*/ 0 w 11923776"/>
                <a:gd name="connsiteY17" fmla="*/ 6364913 h 6542747"/>
                <a:gd name="connsiteX18" fmla="*/ 0 w 11923776"/>
                <a:gd name="connsiteY18" fmla="*/ 1300288 h 6542747"/>
                <a:gd name="connsiteX19" fmla="*/ 0 w 11923776"/>
                <a:gd name="connsiteY19" fmla="*/ 1300287 h 6542747"/>
                <a:gd name="connsiteX20" fmla="*/ 0 w 11923776"/>
                <a:gd name="connsiteY20" fmla="*/ 167687 h 6542747"/>
                <a:gd name="connsiteX21" fmla="*/ 167687 w 11923776"/>
                <a:gd name="connsiteY21" fmla="*/ 0 h 654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923776" h="6542747">
                  <a:moveTo>
                    <a:pt x="167687" y="0"/>
                  </a:moveTo>
                  <a:lnTo>
                    <a:pt x="1447680" y="0"/>
                  </a:lnTo>
                  <a:cubicBezTo>
                    <a:pt x="1493986" y="0"/>
                    <a:pt x="1535908" y="18769"/>
                    <a:pt x="1566253" y="49114"/>
                  </a:cubicBezTo>
                  <a:lnTo>
                    <a:pt x="1569410" y="53798"/>
                  </a:lnTo>
                  <a:lnTo>
                    <a:pt x="1582763" y="62665"/>
                  </a:lnTo>
                  <a:lnTo>
                    <a:pt x="1772139" y="252040"/>
                  </a:lnTo>
                  <a:lnTo>
                    <a:pt x="1777075" y="259361"/>
                  </a:lnTo>
                  <a:cubicBezTo>
                    <a:pt x="1801158" y="283444"/>
                    <a:pt x="1834429" y="298340"/>
                    <a:pt x="1871179" y="298340"/>
                  </a:cubicBezTo>
                  <a:lnTo>
                    <a:pt x="11745842" y="298340"/>
                  </a:lnTo>
                  <a:lnTo>
                    <a:pt x="11749067" y="300515"/>
                  </a:lnTo>
                  <a:lnTo>
                    <a:pt x="11776819" y="303312"/>
                  </a:lnTo>
                  <a:cubicBezTo>
                    <a:pt x="11860687" y="320474"/>
                    <a:pt x="11923776" y="394681"/>
                    <a:pt x="11923776" y="483622"/>
                  </a:cubicBezTo>
                  <a:lnTo>
                    <a:pt x="11923776" y="6358697"/>
                  </a:lnTo>
                  <a:cubicBezTo>
                    <a:pt x="11923776" y="6460344"/>
                    <a:pt x="11841374" y="6542746"/>
                    <a:pt x="11739727" y="6542746"/>
                  </a:cubicBezTo>
                  <a:lnTo>
                    <a:pt x="11645363" y="6542746"/>
                  </a:lnTo>
                  <a:lnTo>
                    <a:pt x="11645358" y="6542747"/>
                  </a:lnTo>
                  <a:lnTo>
                    <a:pt x="177834" y="6542747"/>
                  </a:lnTo>
                  <a:cubicBezTo>
                    <a:pt x="79619" y="6542747"/>
                    <a:pt x="0" y="6463128"/>
                    <a:pt x="0" y="6364913"/>
                  </a:cubicBezTo>
                  <a:lnTo>
                    <a:pt x="0" y="1300288"/>
                  </a:lnTo>
                  <a:lnTo>
                    <a:pt x="0" y="1300287"/>
                  </a:lnTo>
                  <a:lnTo>
                    <a:pt x="0" y="167687"/>
                  </a:lnTo>
                  <a:cubicBezTo>
                    <a:pt x="0" y="75076"/>
                    <a:pt x="75076" y="0"/>
                    <a:pt x="167687" y="0"/>
                  </a:cubicBezTo>
                  <a:close/>
                </a:path>
              </a:pathLst>
            </a:custGeom>
            <a:pattFill prst="lgGrid">
              <a:fgClr>
                <a:srgbClr val="2A2A3A"/>
              </a:fgClr>
              <a:bgClr>
                <a:srgbClr val="1E1E2A"/>
              </a:bgClr>
            </a:pattFill>
            <a:ln w="15875">
              <a:solidFill>
                <a:srgbClr val="8487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원호 42">
              <a:extLst>
                <a:ext uri="{FF2B5EF4-FFF2-40B4-BE49-F238E27FC236}">
                  <a16:creationId xmlns:a16="http://schemas.microsoft.com/office/drawing/2014/main" id="{E0EA2E00-119C-47C4-9F5D-B24B75B14FB2}"/>
                </a:ext>
              </a:extLst>
            </p:cNvPr>
            <p:cNvSpPr/>
            <p:nvPr/>
          </p:nvSpPr>
          <p:spPr>
            <a:xfrm>
              <a:off x="3508494" y="307607"/>
              <a:ext cx="169339" cy="169339"/>
            </a:xfrm>
            <a:prstGeom prst="arc">
              <a:avLst>
                <a:gd name="adj1" fmla="val 11793642"/>
                <a:gd name="adj2" fmla="val 3667096"/>
              </a:avLst>
            </a:prstGeom>
            <a:ln w="12700">
              <a:solidFill>
                <a:srgbClr val="4244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A137726-D958-4992-A6D3-C1A9174D8CF0}"/>
                </a:ext>
              </a:extLst>
            </p:cNvPr>
            <p:cNvSpPr txBox="1"/>
            <p:nvPr/>
          </p:nvSpPr>
          <p:spPr>
            <a:xfrm>
              <a:off x="3639192" y="262554"/>
              <a:ext cx="39786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rgbClr val="424452"/>
                  </a:solidFill>
                </a:rPr>
                <a:t>135º</a:t>
              </a:r>
              <a:endParaRPr lang="ko-KR" altLang="en-US" sz="800" dirty="0">
                <a:solidFill>
                  <a:srgbClr val="424452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72EA929-0F2F-4D8F-9680-80497520839A}"/>
              </a:ext>
            </a:extLst>
          </p:cNvPr>
          <p:cNvSpPr txBox="1"/>
          <p:nvPr/>
        </p:nvSpPr>
        <p:spPr>
          <a:xfrm>
            <a:off x="322736" y="584010"/>
            <a:ext cx="5716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동작 로직</a:t>
            </a:r>
            <a:endParaRPr lang="en-US" altLang="ko-KR" sz="2400" b="1" i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5E17472-6BFC-4FE8-AA27-68BDA4CAA710}"/>
              </a:ext>
            </a:extLst>
          </p:cNvPr>
          <p:cNvSpPr/>
          <p:nvPr/>
        </p:nvSpPr>
        <p:spPr>
          <a:xfrm>
            <a:off x="444628" y="1399485"/>
            <a:ext cx="11327773" cy="4865796"/>
          </a:xfrm>
          <a:prstGeom prst="rect">
            <a:avLst/>
          </a:prstGeom>
          <a:solidFill>
            <a:srgbClr val="1E1E2A"/>
          </a:solidFill>
          <a:ln w="15875">
            <a:solidFill>
              <a:srgbClr val="8487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719063" y="2296438"/>
            <a:ext cx="1540463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solidFill>
                  <a:prstClr val="white"/>
                </a:solidFill>
                <a:cs typeface="Aharoni" panose="02010803020104030203" pitchFamily="2" charset="-79"/>
              </a:rPr>
              <a:t>아두이노</a:t>
            </a:r>
            <a:endParaRPr lang="en-US" altLang="ko-KR" sz="20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6E4873EB-3F03-4663-83A3-01C2AFE56870}"/>
              </a:ext>
            </a:extLst>
          </p:cNvPr>
          <p:cNvSpPr/>
          <p:nvPr/>
        </p:nvSpPr>
        <p:spPr>
          <a:xfrm flipH="1">
            <a:off x="4177221" y="2520189"/>
            <a:ext cx="2748051" cy="1802168"/>
          </a:xfrm>
          <a:custGeom>
            <a:avLst/>
            <a:gdLst>
              <a:gd name="connsiteX0" fmla="*/ 480361 w 2748051"/>
              <a:gd name="connsiteY0" fmla="*/ 1123671 h 1802168"/>
              <a:gd name="connsiteX1" fmla="*/ 0 w 2748051"/>
              <a:gd name="connsiteY1" fmla="*/ 1123671 h 1802168"/>
              <a:gd name="connsiteX2" fmla="*/ 31287 w 2748051"/>
              <a:gd name="connsiteY2" fmla="*/ 1231489 h 1802168"/>
              <a:gd name="connsiteX3" fmla="*/ 777738 w 2748051"/>
              <a:gd name="connsiteY3" fmla="*/ 1797516 h 1802168"/>
              <a:gd name="connsiteX4" fmla="*/ 865107 w 2748051"/>
              <a:gd name="connsiteY4" fmla="*/ 1801928 h 1802168"/>
              <a:gd name="connsiteX5" fmla="*/ 865107 w 2748051"/>
              <a:gd name="connsiteY5" fmla="*/ 1802167 h 1802168"/>
              <a:gd name="connsiteX6" fmla="*/ 869850 w 2748051"/>
              <a:gd name="connsiteY6" fmla="*/ 1802167 h 1802168"/>
              <a:gd name="connsiteX7" fmla="*/ 869869 w 2748051"/>
              <a:gd name="connsiteY7" fmla="*/ 1802168 h 1802168"/>
              <a:gd name="connsiteX8" fmla="*/ 869869 w 2748051"/>
              <a:gd name="connsiteY8" fmla="*/ 1802167 h 1802168"/>
              <a:gd name="connsiteX9" fmla="*/ 2523288 w 2748051"/>
              <a:gd name="connsiteY9" fmla="*/ 1802167 h 1802168"/>
              <a:gd name="connsiteX10" fmla="*/ 2748051 w 2748051"/>
              <a:gd name="connsiteY10" fmla="*/ 1577404 h 1802168"/>
              <a:gd name="connsiteX11" fmla="*/ 2523288 w 2748051"/>
              <a:gd name="connsiteY11" fmla="*/ 1352641 h 1802168"/>
              <a:gd name="connsiteX12" fmla="*/ 869869 w 2748051"/>
              <a:gd name="connsiteY12" fmla="*/ 1352641 h 1802168"/>
              <a:gd name="connsiteX13" fmla="*/ 869869 w 2748051"/>
              <a:gd name="connsiteY13" fmla="*/ 1351625 h 1802168"/>
              <a:gd name="connsiteX14" fmla="*/ 496273 w 2748051"/>
              <a:gd name="connsiteY14" fmla="*/ 1152985 h 1802168"/>
              <a:gd name="connsiteX15" fmla="*/ 869869 w 2748051"/>
              <a:gd name="connsiteY15" fmla="*/ 0 h 1802168"/>
              <a:gd name="connsiteX16" fmla="*/ 869850 w 2748051"/>
              <a:gd name="connsiteY16" fmla="*/ 1 h 1802168"/>
              <a:gd name="connsiteX17" fmla="*/ 865107 w 2748051"/>
              <a:gd name="connsiteY17" fmla="*/ 1 h 1802168"/>
              <a:gd name="connsiteX18" fmla="*/ 865107 w 2748051"/>
              <a:gd name="connsiteY18" fmla="*/ 241 h 1802168"/>
              <a:gd name="connsiteX19" fmla="*/ 777738 w 2748051"/>
              <a:gd name="connsiteY19" fmla="*/ 4652 h 1802168"/>
              <a:gd name="connsiteX20" fmla="*/ 31287 w 2748051"/>
              <a:gd name="connsiteY20" fmla="*/ 570680 h 1802168"/>
              <a:gd name="connsiteX21" fmla="*/ 1263 w 2748051"/>
              <a:gd name="connsiteY21" fmla="*/ 674145 h 1802168"/>
              <a:gd name="connsiteX22" fmla="*/ 482723 w 2748051"/>
              <a:gd name="connsiteY22" fmla="*/ 674145 h 1802168"/>
              <a:gd name="connsiteX23" fmla="*/ 496273 w 2748051"/>
              <a:gd name="connsiteY23" fmla="*/ 649181 h 1802168"/>
              <a:gd name="connsiteX24" fmla="*/ 869869 w 2748051"/>
              <a:gd name="connsiteY24" fmla="*/ 450541 h 1802168"/>
              <a:gd name="connsiteX25" fmla="*/ 869869 w 2748051"/>
              <a:gd name="connsiteY25" fmla="*/ 449527 h 1802168"/>
              <a:gd name="connsiteX26" fmla="*/ 2523288 w 2748051"/>
              <a:gd name="connsiteY26" fmla="*/ 449527 h 1802168"/>
              <a:gd name="connsiteX27" fmla="*/ 2748051 w 2748051"/>
              <a:gd name="connsiteY27" fmla="*/ 224764 h 1802168"/>
              <a:gd name="connsiteX28" fmla="*/ 2523288 w 2748051"/>
              <a:gd name="connsiteY28" fmla="*/ 1 h 1802168"/>
              <a:gd name="connsiteX29" fmla="*/ 869869 w 2748051"/>
              <a:gd name="connsiteY29" fmla="*/ 1 h 1802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748051" h="1802168">
                <a:moveTo>
                  <a:pt x="480361" y="1123671"/>
                </a:moveTo>
                <a:lnTo>
                  <a:pt x="0" y="1123671"/>
                </a:lnTo>
                <a:lnTo>
                  <a:pt x="31287" y="1231489"/>
                </a:lnTo>
                <a:cubicBezTo>
                  <a:pt x="152311" y="1538404"/>
                  <a:pt x="436955" y="1762907"/>
                  <a:pt x="777738" y="1797516"/>
                </a:cubicBezTo>
                <a:lnTo>
                  <a:pt x="865107" y="1801928"/>
                </a:lnTo>
                <a:lnTo>
                  <a:pt x="865107" y="1802167"/>
                </a:lnTo>
                <a:lnTo>
                  <a:pt x="869850" y="1802167"/>
                </a:lnTo>
                <a:lnTo>
                  <a:pt x="869869" y="1802168"/>
                </a:lnTo>
                <a:lnTo>
                  <a:pt x="869869" y="1802167"/>
                </a:lnTo>
                <a:lnTo>
                  <a:pt x="2523288" y="1802167"/>
                </a:lnTo>
                <a:lnTo>
                  <a:pt x="2748051" y="1577404"/>
                </a:lnTo>
                <a:lnTo>
                  <a:pt x="2523288" y="1352641"/>
                </a:lnTo>
                <a:lnTo>
                  <a:pt x="869869" y="1352641"/>
                </a:lnTo>
                <a:lnTo>
                  <a:pt x="869869" y="1351625"/>
                </a:lnTo>
                <a:cubicBezTo>
                  <a:pt x="714352" y="1351625"/>
                  <a:pt x="577239" y="1272830"/>
                  <a:pt x="496273" y="1152985"/>
                </a:cubicBezTo>
                <a:close/>
                <a:moveTo>
                  <a:pt x="869869" y="0"/>
                </a:moveTo>
                <a:lnTo>
                  <a:pt x="869850" y="1"/>
                </a:lnTo>
                <a:lnTo>
                  <a:pt x="865107" y="1"/>
                </a:lnTo>
                <a:lnTo>
                  <a:pt x="865107" y="241"/>
                </a:lnTo>
                <a:lnTo>
                  <a:pt x="777738" y="4652"/>
                </a:lnTo>
                <a:cubicBezTo>
                  <a:pt x="436955" y="39261"/>
                  <a:pt x="152311" y="263765"/>
                  <a:pt x="31287" y="570680"/>
                </a:cubicBezTo>
                <a:lnTo>
                  <a:pt x="1263" y="674145"/>
                </a:lnTo>
                <a:lnTo>
                  <a:pt x="482723" y="674145"/>
                </a:lnTo>
                <a:lnTo>
                  <a:pt x="496273" y="649181"/>
                </a:lnTo>
                <a:cubicBezTo>
                  <a:pt x="577239" y="529336"/>
                  <a:pt x="714352" y="450541"/>
                  <a:pt x="869869" y="450541"/>
                </a:cubicBezTo>
                <a:lnTo>
                  <a:pt x="869869" y="449527"/>
                </a:lnTo>
                <a:lnTo>
                  <a:pt x="2523288" y="449527"/>
                </a:lnTo>
                <a:lnTo>
                  <a:pt x="2748051" y="224764"/>
                </a:lnTo>
                <a:lnTo>
                  <a:pt x="2523288" y="1"/>
                </a:lnTo>
                <a:lnTo>
                  <a:pt x="869869" y="1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35DF3E3D-7037-4888-98DE-EFC48462CA71}"/>
              </a:ext>
            </a:extLst>
          </p:cNvPr>
          <p:cNvSpPr/>
          <p:nvPr/>
        </p:nvSpPr>
        <p:spPr>
          <a:xfrm>
            <a:off x="5433527" y="3195322"/>
            <a:ext cx="2748051" cy="1802168"/>
          </a:xfrm>
          <a:custGeom>
            <a:avLst/>
            <a:gdLst>
              <a:gd name="connsiteX0" fmla="*/ 480361 w 2748051"/>
              <a:gd name="connsiteY0" fmla="*/ 1123671 h 1802168"/>
              <a:gd name="connsiteX1" fmla="*/ 0 w 2748051"/>
              <a:gd name="connsiteY1" fmla="*/ 1123671 h 1802168"/>
              <a:gd name="connsiteX2" fmla="*/ 31287 w 2748051"/>
              <a:gd name="connsiteY2" fmla="*/ 1231489 h 1802168"/>
              <a:gd name="connsiteX3" fmla="*/ 777738 w 2748051"/>
              <a:gd name="connsiteY3" fmla="*/ 1797516 h 1802168"/>
              <a:gd name="connsiteX4" fmla="*/ 865107 w 2748051"/>
              <a:gd name="connsiteY4" fmla="*/ 1801928 h 1802168"/>
              <a:gd name="connsiteX5" fmla="*/ 865107 w 2748051"/>
              <a:gd name="connsiteY5" fmla="*/ 1802167 h 1802168"/>
              <a:gd name="connsiteX6" fmla="*/ 869850 w 2748051"/>
              <a:gd name="connsiteY6" fmla="*/ 1802167 h 1802168"/>
              <a:gd name="connsiteX7" fmla="*/ 869869 w 2748051"/>
              <a:gd name="connsiteY7" fmla="*/ 1802168 h 1802168"/>
              <a:gd name="connsiteX8" fmla="*/ 869869 w 2748051"/>
              <a:gd name="connsiteY8" fmla="*/ 1802167 h 1802168"/>
              <a:gd name="connsiteX9" fmla="*/ 2523288 w 2748051"/>
              <a:gd name="connsiteY9" fmla="*/ 1802167 h 1802168"/>
              <a:gd name="connsiteX10" fmla="*/ 2748051 w 2748051"/>
              <a:gd name="connsiteY10" fmla="*/ 1577404 h 1802168"/>
              <a:gd name="connsiteX11" fmla="*/ 2523288 w 2748051"/>
              <a:gd name="connsiteY11" fmla="*/ 1352641 h 1802168"/>
              <a:gd name="connsiteX12" fmla="*/ 869869 w 2748051"/>
              <a:gd name="connsiteY12" fmla="*/ 1352641 h 1802168"/>
              <a:gd name="connsiteX13" fmla="*/ 869869 w 2748051"/>
              <a:gd name="connsiteY13" fmla="*/ 1351625 h 1802168"/>
              <a:gd name="connsiteX14" fmla="*/ 496273 w 2748051"/>
              <a:gd name="connsiteY14" fmla="*/ 1152985 h 1802168"/>
              <a:gd name="connsiteX15" fmla="*/ 869869 w 2748051"/>
              <a:gd name="connsiteY15" fmla="*/ 0 h 1802168"/>
              <a:gd name="connsiteX16" fmla="*/ 869850 w 2748051"/>
              <a:gd name="connsiteY16" fmla="*/ 1 h 1802168"/>
              <a:gd name="connsiteX17" fmla="*/ 865107 w 2748051"/>
              <a:gd name="connsiteY17" fmla="*/ 1 h 1802168"/>
              <a:gd name="connsiteX18" fmla="*/ 865107 w 2748051"/>
              <a:gd name="connsiteY18" fmla="*/ 241 h 1802168"/>
              <a:gd name="connsiteX19" fmla="*/ 777738 w 2748051"/>
              <a:gd name="connsiteY19" fmla="*/ 4652 h 1802168"/>
              <a:gd name="connsiteX20" fmla="*/ 31287 w 2748051"/>
              <a:gd name="connsiteY20" fmla="*/ 570680 h 1802168"/>
              <a:gd name="connsiteX21" fmla="*/ 1263 w 2748051"/>
              <a:gd name="connsiteY21" fmla="*/ 674145 h 1802168"/>
              <a:gd name="connsiteX22" fmla="*/ 482723 w 2748051"/>
              <a:gd name="connsiteY22" fmla="*/ 674145 h 1802168"/>
              <a:gd name="connsiteX23" fmla="*/ 496273 w 2748051"/>
              <a:gd name="connsiteY23" fmla="*/ 649181 h 1802168"/>
              <a:gd name="connsiteX24" fmla="*/ 869869 w 2748051"/>
              <a:gd name="connsiteY24" fmla="*/ 450541 h 1802168"/>
              <a:gd name="connsiteX25" fmla="*/ 869869 w 2748051"/>
              <a:gd name="connsiteY25" fmla="*/ 449527 h 1802168"/>
              <a:gd name="connsiteX26" fmla="*/ 2523288 w 2748051"/>
              <a:gd name="connsiteY26" fmla="*/ 449527 h 1802168"/>
              <a:gd name="connsiteX27" fmla="*/ 2748051 w 2748051"/>
              <a:gd name="connsiteY27" fmla="*/ 224764 h 1802168"/>
              <a:gd name="connsiteX28" fmla="*/ 2523288 w 2748051"/>
              <a:gd name="connsiteY28" fmla="*/ 1 h 1802168"/>
              <a:gd name="connsiteX29" fmla="*/ 869869 w 2748051"/>
              <a:gd name="connsiteY29" fmla="*/ 1 h 1802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748051" h="1802168">
                <a:moveTo>
                  <a:pt x="480361" y="1123671"/>
                </a:moveTo>
                <a:lnTo>
                  <a:pt x="0" y="1123671"/>
                </a:lnTo>
                <a:lnTo>
                  <a:pt x="31287" y="1231489"/>
                </a:lnTo>
                <a:cubicBezTo>
                  <a:pt x="152311" y="1538404"/>
                  <a:pt x="436955" y="1762907"/>
                  <a:pt x="777738" y="1797516"/>
                </a:cubicBezTo>
                <a:lnTo>
                  <a:pt x="865107" y="1801928"/>
                </a:lnTo>
                <a:lnTo>
                  <a:pt x="865107" y="1802167"/>
                </a:lnTo>
                <a:lnTo>
                  <a:pt x="869850" y="1802167"/>
                </a:lnTo>
                <a:lnTo>
                  <a:pt x="869869" y="1802168"/>
                </a:lnTo>
                <a:lnTo>
                  <a:pt x="869869" y="1802167"/>
                </a:lnTo>
                <a:lnTo>
                  <a:pt x="2523288" y="1802167"/>
                </a:lnTo>
                <a:lnTo>
                  <a:pt x="2748051" y="1577404"/>
                </a:lnTo>
                <a:lnTo>
                  <a:pt x="2523288" y="1352641"/>
                </a:lnTo>
                <a:lnTo>
                  <a:pt x="869869" y="1352641"/>
                </a:lnTo>
                <a:lnTo>
                  <a:pt x="869869" y="1351625"/>
                </a:lnTo>
                <a:cubicBezTo>
                  <a:pt x="714352" y="1351625"/>
                  <a:pt x="577239" y="1272830"/>
                  <a:pt x="496273" y="1152985"/>
                </a:cubicBezTo>
                <a:close/>
                <a:moveTo>
                  <a:pt x="869869" y="0"/>
                </a:moveTo>
                <a:lnTo>
                  <a:pt x="869850" y="1"/>
                </a:lnTo>
                <a:lnTo>
                  <a:pt x="865107" y="1"/>
                </a:lnTo>
                <a:lnTo>
                  <a:pt x="865107" y="241"/>
                </a:lnTo>
                <a:lnTo>
                  <a:pt x="777738" y="4652"/>
                </a:lnTo>
                <a:cubicBezTo>
                  <a:pt x="436955" y="39261"/>
                  <a:pt x="152311" y="263765"/>
                  <a:pt x="31287" y="570680"/>
                </a:cubicBezTo>
                <a:lnTo>
                  <a:pt x="1263" y="674145"/>
                </a:lnTo>
                <a:lnTo>
                  <a:pt x="482723" y="674145"/>
                </a:lnTo>
                <a:lnTo>
                  <a:pt x="496273" y="649181"/>
                </a:lnTo>
                <a:cubicBezTo>
                  <a:pt x="577239" y="529336"/>
                  <a:pt x="714352" y="450541"/>
                  <a:pt x="869869" y="450541"/>
                </a:cubicBezTo>
                <a:lnTo>
                  <a:pt x="869869" y="449527"/>
                </a:lnTo>
                <a:lnTo>
                  <a:pt x="2523288" y="449527"/>
                </a:lnTo>
                <a:lnTo>
                  <a:pt x="2748051" y="224764"/>
                </a:lnTo>
                <a:lnTo>
                  <a:pt x="2523288" y="1"/>
                </a:lnTo>
                <a:lnTo>
                  <a:pt x="869869" y="1"/>
                </a:lnTo>
                <a:close/>
              </a:path>
            </a:pathLst>
          </a:custGeom>
          <a:solidFill>
            <a:srgbClr val="FF33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5B7D6F4-57D2-447C-881A-5B669D77F739}"/>
              </a:ext>
            </a:extLst>
          </p:cNvPr>
          <p:cNvSpPr/>
          <p:nvPr/>
        </p:nvSpPr>
        <p:spPr>
          <a:xfrm>
            <a:off x="1803352" y="2801892"/>
            <a:ext cx="2427267" cy="69705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	</a:t>
            </a:r>
            <a:r>
              <a:rPr lang="ko-KR" altLang="en-US" sz="1400" b="1" dirty="0" err="1">
                <a:solidFill>
                  <a:prstClr val="white"/>
                </a:solidFill>
              </a:rPr>
              <a:t>센싱데이터</a:t>
            </a:r>
            <a:r>
              <a:rPr lang="ko-KR" altLang="en-US" sz="1400" b="1" dirty="0">
                <a:solidFill>
                  <a:prstClr val="white"/>
                </a:solidFill>
              </a:rPr>
              <a:t> 전송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b="1" dirty="0" err="1">
                <a:solidFill>
                  <a:prstClr val="white"/>
                </a:solidFill>
              </a:rPr>
              <a:t>스마트팜</a:t>
            </a:r>
            <a:r>
              <a:rPr lang="ko-KR" altLang="en-US" sz="1400" b="1" dirty="0">
                <a:solidFill>
                  <a:prstClr val="white"/>
                </a:solidFill>
              </a:rPr>
              <a:t> 동작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0BC0369-864A-47B5-A53D-2ED00EA2595C}"/>
              </a:ext>
            </a:extLst>
          </p:cNvPr>
          <p:cNvSpPr/>
          <p:nvPr/>
        </p:nvSpPr>
        <p:spPr>
          <a:xfrm>
            <a:off x="7984837" y="3136244"/>
            <a:ext cx="1540463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  <a:cs typeface="Aharoni" panose="02010803020104030203" pitchFamily="2" charset="-79"/>
              </a:rPr>
              <a:t>웹 서버</a:t>
            </a:r>
            <a:endParaRPr lang="en-US" altLang="ko-KR" sz="20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D6685AD-050D-4CC4-A3AC-A59859334245}"/>
              </a:ext>
            </a:extLst>
          </p:cNvPr>
          <p:cNvSpPr/>
          <p:nvPr/>
        </p:nvSpPr>
        <p:spPr>
          <a:xfrm>
            <a:off x="2356171" y="3827864"/>
            <a:ext cx="1903355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  <a:cs typeface="Aharoni" panose="02010803020104030203" pitchFamily="2" charset="-79"/>
              </a:rPr>
              <a:t>안드로이드 앱</a:t>
            </a:r>
            <a:endParaRPr lang="en-US" altLang="ko-KR" sz="20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4F0E126-60A9-4E3C-8AC8-20A9E5447A88}"/>
              </a:ext>
            </a:extLst>
          </p:cNvPr>
          <p:cNvSpPr/>
          <p:nvPr/>
        </p:nvSpPr>
        <p:spPr>
          <a:xfrm>
            <a:off x="1784604" y="4300121"/>
            <a:ext cx="2427267" cy="69705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	</a:t>
            </a:r>
            <a:r>
              <a:rPr lang="ko-KR" altLang="en-US" sz="1400" b="1" dirty="0">
                <a:solidFill>
                  <a:prstClr val="white"/>
                </a:solidFill>
              </a:rPr>
              <a:t>실시간 모니터링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prstClr val="white"/>
                </a:solidFill>
              </a:rPr>
              <a:t>셋팅 값 변경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9652A5C-C305-46F6-9B00-95C96D671D15}"/>
              </a:ext>
            </a:extLst>
          </p:cNvPr>
          <p:cNvSpPr/>
          <p:nvPr/>
        </p:nvSpPr>
        <p:spPr>
          <a:xfrm>
            <a:off x="8272104" y="3567583"/>
            <a:ext cx="1925527" cy="69705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white"/>
                </a:solidFill>
              </a:rPr>
              <a:t>모니터링 데이터 수신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white"/>
                </a:solidFill>
              </a:rPr>
              <a:t>셋팅 값 변경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19132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735</Words>
  <Application>Microsoft Office PowerPoint</Application>
  <PresentationFormat>와이드스크린</PresentationFormat>
  <Paragraphs>259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보가뚜 보가뚜</cp:lastModifiedBy>
  <cp:revision>15</cp:revision>
  <dcterms:created xsi:type="dcterms:W3CDTF">2022-04-24T15:21:41Z</dcterms:created>
  <dcterms:modified xsi:type="dcterms:W3CDTF">2022-05-26T02:11:41Z</dcterms:modified>
</cp:coreProperties>
</file>